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8991600" cy="6832600"/>
  <p:notesSz cx="6858000" cy="9144000"/>
  <p:defaultTextStyle>
    <a:lvl1pPr>
      <a:defRPr b="1">
        <a:solidFill>
          <a:srgbClr val="9C6114"/>
        </a:solidFill>
        <a:latin typeface="Arial"/>
        <a:ea typeface="Arial"/>
        <a:cs typeface="Arial"/>
        <a:sym typeface="Arial"/>
      </a:defRPr>
    </a:lvl1pPr>
    <a:lvl2pPr indent="457200">
      <a:defRPr b="1">
        <a:solidFill>
          <a:srgbClr val="9C6114"/>
        </a:solidFill>
        <a:latin typeface="Arial"/>
        <a:ea typeface="Arial"/>
        <a:cs typeface="Arial"/>
        <a:sym typeface="Arial"/>
      </a:defRPr>
    </a:lvl2pPr>
    <a:lvl3pPr indent="914400">
      <a:defRPr b="1">
        <a:solidFill>
          <a:srgbClr val="9C6114"/>
        </a:solidFill>
        <a:latin typeface="Arial"/>
        <a:ea typeface="Arial"/>
        <a:cs typeface="Arial"/>
        <a:sym typeface="Arial"/>
      </a:defRPr>
    </a:lvl3pPr>
    <a:lvl4pPr indent="1371600">
      <a:defRPr b="1">
        <a:solidFill>
          <a:srgbClr val="9C6114"/>
        </a:solidFill>
        <a:latin typeface="Arial"/>
        <a:ea typeface="Arial"/>
        <a:cs typeface="Arial"/>
        <a:sym typeface="Arial"/>
      </a:defRPr>
    </a:lvl4pPr>
    <a:lvl5pPr indent="1828800">
      <a:defRPr b="1">
        <a:solidFill>
          <a:srgbClr val="9C6114"/>
        </a:solidFill>
        <a:latin typeface="Arial"/>
        <a:ea typeface="Arial"/>
        <a:cs typeface="Arial"/>
        <a:sym typeface="Arial"/>
      </a:defRPr>
    </a:lvl5pPr>
    <a:lvl6pPr indent="2286000">
      <a:defRPr b="1">
        <a:solidFill>
          <a:srgbClr val="9C6114"/>
        </a:solidFill>
        <a:latin typeface="Arial"/>
        <a:ea typeface="Arial"/>
        <a:cs typeface="Arial"/>
        <a:sym typeface="Arial"/>
      </a:defRPr>
    </a:lvl6pPr>
    <a:lvl7pPr indent="2743200">
      <a:defRPr b="1">
        <a:solidFill>
          <a:srgbClr val="9C6114"/>
        </a:solidFill>
        <a:latin typeface="Arial"/>
        <a:ea typeface="Arial"/>
        <a:cs typeface="Arial"/>
        <a:sym typeface="Arial"/>
      </a:defRPr>
    </a:lvl7pPr>
    <a:lvl8pPr indent="3200400">
      <a:defRPr b="1">
        <a:solidFill>
          <a:srgbClr val="9C6114"/>
        </a:solidFill>
        <a:latin typeface="Arial"/>
        <a:ea typeface="Arial"/>
        <a:cs typeface="Arial"/>
        <a:sym typeface="Arial"/>
      </a:defRPr>
    </a:lvl8pPr>
    <a:lvl9pPr indent="3657600">
      <a:defRPr b="1">
        <a:solidFill>
          <a:srgbClr val="9C6114"/>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9C6114"/>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9C6114"/>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rial"/>
          <a:ea typeface="Arial"/>
          <a:cs typeface="Arial"/>
        </a:font>
        <a:srgbClr val="9C6114"/>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rial"/>
          <a:ea typeface="Arial"/>
          <a:cs typeface="Arial"/>
        </a:font>
        <a:srgbClr val="9C611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AE7"/>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9C6114"/>
      </a:tcTxStyle>
      <a:tcStyle>
        <a:tcBdr>
          <a:left>
            <a:ln w="12700" cap="flat">
              <a:noFill/>
              <a:miter lim="400000"/>
            </a:ln>
          </a:left>
          <a:right>
            <a:ln w="12700" cap="flat">
              <a:noFill/>
              <a:miter lim="400000"/>
            </a:ln>
          </a:right>
          <a:top>
            <a:ln w="50800" cap="flat">
              <a:solidFill>
                <a:srgbClr val="9C6114"/>
              </a:solidFill>
              <a:prstDash val="solid"/>
              <a:bevel/>
            </a:ln>
          </a:top>
          <a:bottom>
            <a:ln w="25400" cap="flat">
              <a:solidFill>
                <a:srgbClr val="9C6114"/>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9C6114"/>
              </a:solidFill>
              <a:prstDash val="solid"/>
              <a:bevel/>
            </a:ln>
          </a:top>
          <a:bottom>
            <a:ln w="25400" cap="flat">
              <a:solidFill>
                <a:srgbClr val="9C6114"/>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9C6114"/>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1CA"/>
          </a:solidFill>
        </a:fill>
      </a:tcStyle>
    </a:wholeTbl>
    <a:band2H>
      <a:tcTxStyle/>
      <a:tcStyle>
        <a:tcBdr/>
        <a:fill>
          <a:solidFill>
            <a:srgbClr val="EFEA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C6114"/>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C6114"/>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C6114"/>
          </a:solidFill>
        </a:fill>
      </a:tcStyle>
    </a:firstRow>
  </a:tblStyle>
  <a:tblStyle styleId="{2708684C-4D16-4618-839F-0558EEFCDFE6}" styleName="">
    <a:tblBg/>
    <a:wholeTbl>
      <a:tcTxStyle b="on" i="on">
        <a:font>
          <a:latin typeface="Arial"/>
          <a:ea typeface="Arial"/>
          <a:cs typeface="Arial"/>
        </a:font>
        <a:srgbClr val="9C6114"/>
      </a:tcTxStyle>
      <a:tcStyle>
        <a:tcBdr>
          <a:left>
            <a:ln w="12700" cap="flat">
              <a:solidFill>
                <a:srgbClr val="9C6114"/>
              </a:solidFill>
              <a:prstDash val="solid"/>
              <a:bevel/>
            </a:ln>
          </a:left>
          <a:right>
            <a:ln w="12700" cap="flat">
              <a:solidFill>
                <a:srgbClr val="9C6114"/>
              </a:solidFill>
              <a:prstDash val="solid"/>
              <a:bevel/>
            </a:ln>
          </a:right>
          <a:top>
            <a:ln w="12700" cap="flat">
              <a:solidFill>
                <a:srgbClr val="9C6114"/>
              </a:solidFill>
              <a:prstDash val="solid"/>
              <a:bevel/>
            </a:ln>
          </a:top>
          <a:bottom>
            <a:ln w="12700" cap="flat">
              <a:solidFill>
                <a:srgbClr val="9C6114"/>
              </a:solidFill>
              <a:prstDash val="solid"/>
              <a:bevel/>
            </a:ln>
          </a:bottom>
          <a:insideH>
            <a:ln w="12700" cap="flat">
              <a:solidFill>
                <a:srgbClr val="9C6114"/>
              </a:solidFill>
              <a:prstDash val="solid"/>
              <a:bevel/>
            </a:ln>
          </a:insideH>
          <a:insideV>
            <a:ln w="12700" cap="flat">
              <a:solidFill>
                <a:srgbClr val="9C6114"/>
              </a:solidFill>
              <a:prstDash val="solid"/>
              <a:bevel/>
            </a:ln>
          </a:insideV>
        </a:tcBdr>
        <a:fill>
          <a:solidFill>
            <a:srgbClr val="9C6114">
              <a:alpha val="20000"/>
            </a:srgbClr>
          </a:solidFill>
        </a:fill>
      </a:tcStyle>
    </a:wholeTbl>
    <a:band2H>
      <a:tcTxStyle/>
      <a:tcStyle>
        <a:tcBdr/>
        <a:fill>
          <a:solidFill>
            <a:srgbClr val="FFFFFF"/>
          </a:solidFill>
        </a:fill>
      </a:tcStyle>
    </a:band2H>
    <a:firstCol>
      <a:tcTxStyle b="on" i="on">
        <a:font>
          <a:latin typeface="Arial"/>
          <a:ea typeface="Arial"/>
          <a:cs typeface="Arial"/>
        </a:font>
        <a:srgbClr val="9C6114"/>
      </a:tcTxStyle>
      <a:tcStyle>
        <a:tcBdr>
          <a:left>
            <a:ln w="12700" cap="flat">
              <a:solidFill>
                <a:srgbClr val="9C6114"/>
              </a:solidFill>
              <a:prstDash val="solid"/>
              <a:bevel/>
            </a:ln>
          </a:left>
          <a:right>
            <a:ln w="12700" cap="flat">
              <a:solidFill>
                <a:srgbClr val="9C6114"/>
              </a:solidFill>
              <a:prstDash val="solid"/>
              <a:bevel/>
            </a:ln>
          </a:right>
          <a:top>
            <a:ln w="12700" cap="flat">
              <a:solidFill>
                <a:srgbClr val="9C6114"/>
              </a:solidFill>
              <a:prstDash val="solid"/>
              <a:bevel/>
            </a:ln>
          </a:top>
          <a:bottom>
            <a:ln w="12700" cap="flat">
              <a:solidFill>
                <a:srgbClr val="9C6114"/>
              </a:solidFill>
              <a:prstDash val="solid"/>
              <a:bevel/>
            </a:ln>
          </a:bottom>
          <a:insideH>
            <a:ln w="12700" cap="flat">
              <a:solidFill>
                <a:srgbClr val="9C6114"/>
              </a:solidFill>
              <a:prstDash val="solid"/>
              <a:bevel/>
            </a:ln>
          </a:insideH>
          <a:insideV>
            <a:ln w="12700" cap="flat">
              <a:solidFill>
                <a:srgbClr val="9C6114"/>
              </a:solidFill>
              <a:prstDash val="solid"/>
              <a:bevel/>
            </a:ln>
          </a:insideV>
        </a:tcBdr>
        <a:fill>
          <a:solidFill>
            <a:srgbClr val="9C6114">
              <a:alpha val="20000"/>
            </a:srgbClr>
          </a:solidFill>
        </a:fill>
      </a:tcStyle>
    </a:firstCol>
    <a:lastRow>
      <a:tcTxStyle b="on" i="on">
        <a:font>
          <a:latin typeface="Arial"/>
          <a:ea typeface="Arial"/>
          <a:cs typeface="Arial"/>
        </a:font>
        <a:srgbClr val="9C6114"/>
      </a:tcTxStyle>
      <a:tcStyle>
        <a:tcBdr>
          <a:left>
            <a:ln w="12700" cap="flat">
              <a:solidFill>
                <a:srgbClr val="9C6114"/>
              </a:solidFill>
              <a:prstDash val="solid"/>
              <a:bevel/>
            </a:ln>
          </a:left>
          <a:right>
            <a:ln w="12700" cap="flat">
              <a:solidFill>
                <a:srgbClr val="9C6114"/>
              </a:solidFill>
              <a:prstDash val="solid"/>
              <a:bevel/>
            </a:ln>
          </a:right>
          <a:top>
            <a:ln w="50800" cap="flat">
              <a:solidFill>
                <a:srgbClr val="9C6114"/>
              </a:solidFill>
              <a:prstDash val="solid"/>
              <a:bevel/>
            </a:ln>
          </a:top>
          <a:bottom>
            <a:ln w="12700" cap="flat">
              <a:solidFill>
                <a:srgbClr val="9C6114"/>
              </a:solidFill>
              <a:prstDash val="solid"/>
              <a:bevel/>
            </a:ln>
          </a:bottom>
          <a:insideH>
            <a:ln w="12700" cap="flat">
              <a:solidFill>
                <a:srgbClr val="9C6114"/>
              </a:solidFill>
              <a:prstDash val="solid"/>
              <a:bevel/>
            </a:ln>
          </a:insideH>
          <a:insideV>
            <a:ln w="12700" cap="flat">
              <a:solidFill>
                <a:srgbClr val="9C6114"/>
              </a:solidFill>
              <a:prstDash val="solid"/>
              <a:bevel/>
            </a:ln>
          </a:insideV>
        </a:tcBdr>
        <a:fill>
          <a:noFill/>
        </a:fill>
      </a:tcStyle>
    </a:lastRow>
    <a:firstRow>
      <a:tcTxStyle b="on" i="on">
        <a:font>
          <a:latin typeface="Arial"/>
          <a:ea typeface="Arial"/>
          <a:cs typeface="Arial"/>
        </a:font>
        <a:srgbClr val="9C6114"/>
      </a:tcTxStyle>
      <a:tcStyle>
        <a:tcBdr>
          <a:left>
            <a:ln w="12700" cap="flat">
              <a:solidFill>
                <a:srgbClr val="9C6114"/>
              </a:solidFill>
              <a:prstDash val="solid"/>
              <a:bevel/>
            </a:ln>
          </a:left>
          <a:right>
            <a:ln w="12700" cap="flat">
              <a:solidFill>
                <a:srgbClr val="9C6114"/>
              </a:solidFill>
              <a:prstDash val="solid"/>
              <a:bevel/>
            </a:ln>
          </a:right>
          <a:top>
            <a:ln w="12700" cap="flat">
              <a:solidFill>
                <a:srgbClr val="9C6114"/>
              </a:solidFill>
              <a:prstDash val="solid"/>
              <a:bevel/>
            </a:ln>
          </a:top>
          <a:bottom>
            <a:ln w="25400" cap="flat">
              <a:solidFill>
                <a:srgbClr val="9C6114"/>
              </a:solidFill>
              <a:prstDash val="solid"/>
              <a:bevel/>
            </a:ln>
          </a:bottom>
          <a:insideH>
            <a:ln w="12700" cap="flat">
              <a:solidFill>
                <a:srgbClr val="9C6114"/>
              </a:solidFill>
              <a:prstDash val="solid"/>
              <a:bevel/>
            </a:ln>
          </a:insideH>
          <a:insideV>
            <a:ln w="12700" cap="flat">
              <a:solidFill>
                <a:srgbClr val="9C6114"/>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990" y="-12"/>
      </p:cViewPr>
      <p:guideLst>
        <p:guide orient="horz" pos="2152"/>
        <p:guide pos="2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43497082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Book"/>
      </a:defRPr>
    </a:lvl1pPr>
    <a:lvl2pPr indent="228600" defTabSz="457200">
      <a:lnSpc>
        <a:spcPct val="125000"/>
      </a:lnSpc>
      <a:defRPr sz="2400">
        <a:latin typeface="+mn-lt"/>
        <a:ea typeface="+mn-ea"/>
        <a:cs typeface="+mn-cs"/>
        <a:sym typeface="Avenir Book"/>
      </a:defRPr>
    </a:lvl2pPr>
    <a:lvl3pPr indent="457200" defTabSz="457200">
      <a:lnSpc>
        <a:spcPct val="125000"/>
      </a:lnSpc>
      <a:defRPr sz="2400">
        <a:latin typeface="+mn-lt"/>
        <a:ea typeface="+mn-ea"/>
        <a:cs typeface="+mn-cs"/>
        <a:sym typeface="Avenir Book"/>
      </a:defRPr>
    </a:lvl3pPr>
    <a:lvl4pPr indent="685800" defTabSz="457200">
      <a:lnSpc>
        <a:spcPct val="125000"/>
      </a:lnSpc>
      <a:defRPr sz="2400">
        <a:latin typeface="+mn-lt"/>
        <a:ea typeface="+mn-ea"/>
        <a:cs typeface="+mn-cs"/>
        <a:sym typeface="Avenir Book"/>
      </a:defRPr>
    </a:lvl4pPr>
    <a:lvl5pPr indent="914400" defTabSz="457200">
      <a:lnSpc>
        <a:spcPct val="125000"/>
      </a:lnSpc>
      <a:defRPr sz="2400">
        <a:latin typeface="+mn-lt"/>
        <a:ea typeface="+mn-ea"/>
        <a:cs typeface="+mn-cs"/>
        <a:sym typeface="Avenir Book"/>
      </a:defRPr>
    </a:lvl5pPr>
    <a:lvl6pPr indent="1143000" defTabSz="457200">
      <a:lnSpc>
        <a:spcPct val="125000"/>
      </a:lnSpc>
      <a:defRPr sz="2400">
        <a:latin typeface="+mn-lt"/>
        <a:ea typeface="+mn-ea"/>
        <a:cs typeface="+mn-cs"/>
        <a:sym typeface="Avenir Book"/>
      </a:defRPr>
    </a:lvl6pPr>
    <a:lvl7pPr indent="1371600" defTabSz="457200">
      <a:lnSpc>
        <a:spcPct val="125000"/>
      </a:lnSpc>
      <a:defRPr sz="2400">
        <a:latin typeface="+mn-lt"/>
        <a:ea typeface="+mn-ea"/>
        <a:cs typeface="+mn-cs"/>
        <a:sym typeface="Avenir Book"/>
      </a:defRPr>
    </a:lvl7pPr>
    <a:lvl8pPr indent="1600200" defTabSz="457200">
      <a:lnSpc>
        <a:spcPct val="125000"/>
      </a:lnSpc>
      <a:defRPr sz="2400">
        <a:latin typeface="+mn-lt"/>
        <a:ea typeface="+mn-ea"/>
        <a:cs typeface="+mn-cs"/>
        <a:sym typeface="Avenir Book"/>
      </a:defRPr>
    </a:lvl8pPr>
    <a:lvl9pPr indent="1828800" defTabSz="457200">
      <a:lnSpc>
        <a:spcPct val="125000"/>
      </a:lnSpc>
      <a:defRPr sz="2400">
        <a:latin typeface="+mn-lt"/>
        <a:ea typeface="+mn-ea"/>
        <a:cs typeface="+mn-cs"/>
        <a:sym typeface="Avenir Book"/>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1 line NANO (kopia)">
    <p:spTree>
      <p:nvGrpSpPr>
        <p:cNvPr id="1" name=""/>
        <p:cNvGrpSpPr/>
        <p:nvPr/>
      </p:nvGrpSpPr>
      <p:grpSpPr>
        <a:xfrm>
          <a:off x="0" y="0"/>
          <a:ext cx="0" cy="0"/>
          <a:chOff x="0" y="0"/>
          <a:chExt cx="0" cy="0"/>
        </a:xfrm>
      </p:grpSpPr>
      <p:pic>
        <p:nvPicPr>
          <p:cNvPr id="17" name="01 Perfection 1-0_JPG.jpg"/>
          <p:cNvPicPr/>
          <p:nvPr/>
        </p:nvPicPr>
        <p:blipFill>
          <a:blip r:embed="rId2">
            <a:extLst/>
          </a:blip>
          <a:srcRect t="10056" b="14310"/>
          <a:stretch>
            <a:fillRect/>
          </a:stretch>
        </p:blipFill>
        <p:spPr>
          <a:xfrm>
            <a:off x="179585" y="151804"/>
            <a:ext cx="8632430" cy="6528992"/>
          </a:xfrm>
          <a:prstGeom prst="rect">
            <a:avLst/>
          </a:prstGeom>
          <a:ln w="12700">
            <a:miter lim="400000"/>
          </a:ln>
        </p:spPr>
      </p:pic>
      <p:sp>
        <p:nvSpPr>
          <p:cNvPr id="18" name="Shape 18"/>
          <p:cNvSpPr/>
          <p:nvPr/>
        </p:nvSpPr>
        <p:spPr>
          <a:xfrm>
            <a:off x="2655888" y="1516103"/>
            <a:ext cx="6178551" cy="1280073"/>
          </a:xfrm>
          <a:prstGeom prst="rect">
            <a:avLst/>
          </a:prstGeom>
          <a:solidFill>
            <a:srgbClr val="FFFFFF"/>
          </a:solidFill>
          <a:ln w="12700">
            <a:miter lim="400000"/>
          </a:ln>
        </p:spPr>
        <p:txBody>
          <a:bodyPr lIns="0" tIns="0" rIns="0" bIns="0"/>
          <a:lstStyle/>
          <a:p>
            <a:pPr lvl="0" defTabSz="904875"/>
            <a:endParaRPr/>
          </a:p>
        </p:txBody>
      </p:sp>
      <p:pic>
        <p:nvPicPr>
          <p:cNvPr id="19" name="NanoLund_Signatur1_CMYK_vitplatta.pdf"/>
          <p:cNvPicPr/>
          <p:nvPr/>
        </p:nvPicPr>
        <p:blipFill>
          <a:blip r:embed="rId3">
            <a:extLst/>
          </a:blip>
          <a:stretch>
            <a:fillRect/>
          </a:stretch>
        </p:blipFill>
        <p:spPr>
          <a:xfrm>
            <a:off x="2669373" y="1509996"/>
            <a:ext cx="4389895" cy="1280073"/>
          </a:xfrm>
          <a:prstGeom prst="rect">
            <a:avLst/>
          </a:prstGeom>
          <a:ln w="12700">
            <a:miter lim="400000"/>
          </a:ln>
        </p:spPr>
      </p:pic>
      <p:grpSp>
        <p:nvGrpSpPr>
          <p:cNvPr id="22" name="Group 22"/>
          <p:cNvGrpSpPr/>
          <p:nvPr/>
        </p:nvGrpSpPr>
        <p:grpSpPr>
          <a:xfrm>
            <a:off x="76270" y="84047"/>
            <a:ext cx="8924856" cy="6756491"/>
            <a:chOff x="0" y="0"/>
            <a:chExt cx="8924854" cy="6756490"/>
          </a:xfrm>
        </p:grpSpPr>
        <p:sp>
          <p:nvSpPr>
            <p:cNvPr id="20" name="Shape 20"/>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21" name="image3.png" descr="Lunds sigill RGB 150.png"/>
            <p:cNvPicPr/>
            <p:nvPr/>
          </p:nvPicPr>
          <p:blipFill>
            <a:blip r:embed="rId4">
              <a:extLst/>
            </a:blip>
            <a:srcRect r="17690" b="21540"/>
            <a:stretch>
              <a:fillRect/>
            </a:stretch>
          </p:blipFill>
          <p:spPr>
            <a:xfrm>
              <a:off x="6252834" y="4195007"/>
              <a:ext cx="2672022" cy="2561483"/>
            </a:xfrm>
            <a:prstGeom prst="rect">
              <a:avLst/>
            </a:prstGeom>
            <a:ln w="12700" cap="flat">
              <a:noFill/>
              <a:miter lim="400000"/>
            </a:ln>
            <a:effectLst/>
          </p:spPr>
        </p:pic>
      </p:grpSp>
      <p:pic>
        <p:nvPicPr>
          <p:cNvPr id="23" name="image21.png" descr="NANOLUND_SignaturV1_CMYK.ai"/>
          <p:cNvPicPr/>
          <p:nvPr/>
        </p:nvPicPr>
        <p:blipFill>
          <a:blip r:embed="rId5">
            <a:extLst/>
          </a:blip>
          <a:stretch>
            <a:fillRect/>
          </a:stretch>
        </p:blipFill>
        <p:spPr>
          <a:xfrm>
            <a:off x="3454400" y="3160466"/>
            <a:ext cx="8305800" cy="5872655"/>
          </a:xfrm>
          <a:prstGeom prst="rect">
            <a:avLst/>
          </a:prstGeom>
          <a:ln w="12700">
            <a:miter lim="400000"/>
          </a:ln>
        </p:spPr>
      </p:pic>
      <p:pic>
        <p:nvPicPr>
          <p:cNvPr id="24" name="image3.png" descr="Lunds sigill RGB 150.png"/>
          <p:cNvPicPr/>
          <p:nvPr/>
        </p:nvPicPr>
        <p:blipFill>
          <a:blip r:embed="rId4">
            <a:extLst/>
          </a:blip>
          <a:srcRect r="17690" b="21540"/>
          <a:stretch>
            <a:fillRect/>
          </a:stretch>
        </p:blipFill>
        <p:spPr>
          <a:xfrm>
            <a:off x="6329103" y="4279055"/>
            <a:ext cx="2672022" cy="2561483"/>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bulleted list NANO">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lstStyle/>
          <a:p>
            <a:pPr lvl="0">
              <a:defRPr sz="1800">
                <a:solidFill>
                  <a:srgbClr val="000000"/>
                </a:solidFill>
              </a:defRPr>
            </a:pPr>
            <a:r>
              <a:rPr sz="3600">
                <a:solidFill>
                  <a:srgbClr val="9C6114"/>
                </a:solidFill>
              </a:rPr>
              <a:t>Titeltext</a:t>
            </a:r>
          </a:p>
        </p:txBody>
      </p:sp>
      <p:sp>
        <p:nvSpPr>
          <p:cNvPr id="103" name="Shape 103"/>
          <p:cNvSpPr>
            <a:spLocks noGrp="1"/>
          </p:cNvSpPr>
          <p:nvPr>
            <p:ph type="body" idx="1"/>
          </p:nvPr>
        </p:nvSpPr>
        <p:spPr>
          <a:prstGeom prst="rect">
            <a:avLst/>
          </a:prstGeom>
        </p:spPr>
        <p:txBody>
          <a:bodyPr/>
          <a:lstStyle>
            <a:lvl2pPr marL="700087" indent="-247650"/>
            <a:lvl3pPr marL="1106963" indent="-197326"/>
            <a:lvl4pPr marL="1570355" indent="-213042"/>
            <a:lvl5pPr marL="2059464" indent="-249714"/>
          </a:lstStyle>
          <a:p>
            <a:pPr lvl="0">
              <a:defRPr sz="1800"/>
            </a:pPr>
            <a:r>
              <a:rPr sz="2000"/>
              <a:t>Brödtext nivå ett</a:t>
            </a:r>
          </a:p>
          <a:p>
            <a:pPr lvl="1">
              <a:defRPr sz="1800"/>
            </a:pPr>
            <a:r>
              <a:rPr sz="2000"/>
              <a:t>Brödtext nivå två</a:t>
            </a:r>
          </a:p>
          <a:p>
            <a:pPr lvl="2">
              <a:defRPr sz="1800"/>
            </a:pPr>
            <a:r>
              <a:rPr sz="2000"/>
              <a:t>Brödtext nivå tre</a:t>
            </a:r>
          </a:p>
          <a:p>
            <a:pPr lvl="3">
              <a:defRPr sz="1800"/>
            </a:pPr>
            <a:r>
              <a:rPr sz="2000"/>
              <a:t>Brödtext nivå fyra</a:t>
            </a:r>
          </a:p>
          <a:p>
            <a:pPr lvl="4">
              <a:defRPr sz="1800"/>
            </a:pPr>
            <a:r>
              <a:rPr sz="2000"/>
              <a:t>Brödtext nivå fem</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Object and bulleted list NANO">
    <p:spTree>
      <p:nvGrpSpPr>
        <p:cNvPr id="1" name=""/>
        <p:cNvGrpSpPr/>
        <p:nvPr/>
      </p:nvGrpSpPr>
      <p:grpSpPr>
        <a:xfrm>
          <a:off x="0" y="0"/>
          <a:ext cx="0" cy="0"/>
          <a:chOff x="0" y="0"/>
          <a:chExt cx="0" cy="0"/>
        </a:xfrm>
      </p:grpSpPr>
      <p:grpSp>
        <p:nvGrpSpPr>
          <p:cNvPr id="114" name="Group 114"/>
          <p:cNvGrpSpPr/>
          <p:nvPr/>
        </p:nvGrpSpPr>
        <p:grpSpPr>
          <a:xfrm>
            <a:off x="-119270" y="-59969"/>
            <a:ext cx="9228344" cy="6984777"/>
            <a:chOff x="0" y="0"/>
            <a:chExt cx="9228342" cy="6984775"/>
          </a:xfrm>
        </p:grpSpPr>
        <p:sp>
          <p:nvSpPr>
            <p:cNvPr id="105" name="Shape 105"/>
            <p:cNvSpPr/>
            <p:nvPr/>
          </p:nvSpPr>
          <p:spPr>
            <a:xfrm>
              <a:off x="0" y="1832452"/>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06" name="Shape 106"/>
            <p:cNvSpPr/>
            <p:nvPr/>
          </p:nvSpPr>
          <p:spPr>
            <a:xfrm>
              <a:off x="0" y="236166"/>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07" name="Shape 107"/>
            <p:cNvSpPr/>
            <p:nvPr/>
          </p:nvSpPr>
          <p:spPr>
            <a:xfrm>
              <a:off x="0" y="1326373"/>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08" name="Shape 108"/>
            <p:cNvSpPr/>
            <p:nvPr/>
          </p:nvSpPr>
          <p:spPr>
            <a:xfrm>
              <a:off x="0" y="6736498"/>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09" name="Shape 109"/>
            <p:cNvSpPr/>
            <p:nvPr/>
          </p:nvSpPr>
          <p:spPr>
            <a:xfrm flipH="1">
              <a:off x="289827"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10" name="Shape 110"/>
            <p:cNvSpPr/>
            <p:nvPr/>
          </p:nvSpPr>
          <p:spPr>
            <a:xfrm flipH="1">
              <a:off x="8940311"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11" name="Shape 111"/>
            <p:cNvSpPr/>
            <p:nvPr/>
          </p:nvSpPr>
          <p:spPr>
            <a:xfrm flipH="1">
              <a:off x="4258126"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12" name="Shape 112"/>
            <p:cNvSpPr/>
            <p:nvPr/>
          </p:nvSpPr>
          <p:spPr>
            <a:xfrm flipH="1">
              <a:off x="889653"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13" name="Shape 113"/>
            <p:cNvSpPr/>
            <p:nvPr/>
          </p:nvSpPr>
          <p:spPr>
            <a:xfrm>
              <a:off x="119270" y="59968"/>
              <a:ext cx="9001125" cy="6840538"/>
            </a:xfrm>
            <a:prstGeom prst="rect">
              <a:avLst/>
            </a:prstGeom>
            <a:solidFill>
              <a:srgbClr val="FFFFFF"/>
            </a:solidFill>
            <a:ln w="12700" cap="flat">
              <a:noFill/>
              <a:miter lim="400000"/>
            </a:ln>
            <a:effectLst/>
          </p:spPr>
          <p:txBody>
            <a:bodyPr wrap="square" lIns="0" tIns="0" rIns="0" bIns="0" numCol="1" anchor="t">
              <a:noAutofit/>
            </a:bodyPr>
            <a:lstStyle/>
            <a:p>
              <a:pPr lvl="0" defTabSz="904875"/>
              <a:endParaRPr/>
            </a:p>
          </p:txBody>
        </p:sp>
      </p:grpSp>
      <p:sp>
        <p:nvSpPr>
          <p:cNvPr id="115" name="Shape 115"/>
          <p:cNvSpPr>
            <a:spLocks noGrp="1"/>
          </p:cNvSpPr>
          <p:nvPr>
            <p:ph type="body" idx="1"/>
          </p:nvPr>
        </p:nvSpPr>
        <p:spPr>
          <a:xfrm>
            <a:off x="740244" y="1666307"/>
            <a:ext cx="3131642" cy="4672333"/>
          </a:xfrm>
          <a:prstGeom prst="rect">
            <a:avLst/>
          </a:prstGeom>
        </p:spPr>
        <p:txBody>
          <a:bodyPr lIns="0" tIns="0" rIns="0" bIns="0"/>
          <a:lstStyle>
            <a:lvl1pPr marL="0" indent="0">
              <a:buClrTx/>
              <a:buSzTx/>
              <a:buFontTx/>
              <a:buNone/>
            </a:lvl1pPr>
            <a:lvl2pPr marL="755121" indent="-302683">
              <a:buClrTx/>
              <a:buFontTx/>
            </a:lvl2pPr>
            <a:lvl3pPr marL="1156295" indent="-246658">
              <a:buClrTx/>
              <a:buFontTx/>
            </a:lvl3pPr>
            <a:lvl4pPr marL="1661659" indent="-304346">
              <a:buClrTx/>
              <a:buFontTx/>
            </a:lvl4pPr>
            <a:lvl5pPr marL="2087210" indent="-277460">
              <a:buClrTx/>
              <a:buFontTx/>
            </a:lvl5pPr>
          </a:lstStyle>
          <a:p>
            <a:pPr lvl="0">
              <a:defRPr sz="1800"/>
            </a:pPr>
            <a:r>
              <a:rPr sz="2000"/>
              <a:t>Brödtext nivå ett</a:t>
            </a:r>
          </a:p>
          <a:p>
            <a:pPr lvl="1">
              <a:defRPr sz="1800"/>
            </a:pPr>
            <a:r>
              <a:rPr sz="2000"/>
              <a:t>Brödtext nivå två</a:t>
            </a:r>
          </a:p>
          <a:p>
            <a:pPr lvl="2">
              <a:defRPr sz="1800"/>
            </a:pPr>
            <a:r>
              <a:rPr sz="2000"/>
              <a:t>Brödtext nivå tre</a:t>
            </a:r>
          </a:p>
          <a:p>
            <a:pPr lvl="3">
              <a:defRPr sz="1800"/>
            </a:pPr>
            <a:r>
              <a:rPr sz="2000"/>
              <a:t>Brödtext nivå fyra</a:t>
            </a:r>
          </a:p>
          <a:p>
            <a:pPr lvl="4">
              <a:defRPr sz="1800"/>
            </a:pPr>
            <a:r>
              <a:rPr sz="2000"/>
              <a:t>Brödtext nivå fem</a:t>
            </a:r>
          </a:p>
        </p:txBody>
      </p:sp>
      <p:sp>
        <p:nvSpPr>
          <p:cNvPr id="116" name="Shape 116"/>
          <p:cNvSpPr/>
          <p:nvPr/>
        </p:nvSpPr>
        <p:spPr>
          <a:xfrm>
            <a:off x="643263" y="-133800"/>
            <a:ext cx="7605109" cy="14235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lvl1pPr defTabSz="904875">
              <a:defRPr sz="3600" b="0">
                <a:latin typeface="Times New Roman"/>
                <a:ea typeface="Times New Roman"/>
                <a:cs typeface="Times New Roman"/>
                <a:sym typeface="Times New Roman"/>
              </a:defRPr>
            </a:lvl1pPr>
          </a:lstStyle>
          <a:p>
            <a:pPr lvl="0">
              <a:defRPr sz="1800">
                <a:solidFill>
                  <a:srgbClr val="000000"/>
                </a:solidFill>
              </a:defRPr>
            </a:pPr>
            <a:r>
              <a:rPr sz="3600">
                <a:solidFill>
                  <a:srgbClr val="9C6114"/>
                </a:solidFill>
              </a:rPr>
              <a:t>Titeltext</a:t>
            </a:r>
          </a:p>
        </p:txBody>
      </p:sp>
      <p:sp>
        <p:nvSpPr>
          <p:cNvPr id="117" name="Shape 117"/>
          <p:cNvSpPr/>
          <p:nvPr/>
        </p:nvSpPr>
        <p:spPr>
          <a:xfrm>
            <a:off x="742800" y="1322358"/>
            <a:ext cx="7889002"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pic>
        <p:nvPicPr>
          <p:cNvPr id="118" name="NanoLund_Signatur1_CMYK_vitplatta.pdf"/>
          <p:cNvPicPr/>
          <p:nvPr/>
        </p:nvPicPr>
        <p:blipFill>
          <a:blip r:embed="rId2">
            <a:extLst/>
          </a:blip>
          <a:stretch>
            <a:fillRect/>
          </a:stretch>
        </p:blipFill>
        <p:spPr>
          <a:xfrm>
            <a:off x="6434142" y="557897"/>
            <a:ext cx="2322650" cy="677274"/>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slide for large illustrations NANO">
    <p:spTree>
      <p:nvGrpSpPr>
        <p:cNvPr id="1" name=""/>
        <p:cNvGrpSpPr/>
        <p:nvPr/>
      </p:nvGrpSpPr>
      <p:grpSpPr>
        <a:xfrm>
          <a:off x="0" y="0"/>
          <a:ext cx="0" cy="0"/>
          <a:chOff x="0" y="0"/>
          <a:chExt cx="0" cy="0"/>
        </a:xfrm>
      </p:grpSpPr>
      <p:grpSp>
        <p:nvGrpSpPr>
          <p:cNvPr id="129" name="Group 129"/>
          <p:cNvGrpSpPr/>
          <p:nvPr/>
        </p:nvGrpSpPr>
        <p:grpSpPr>
          <a:xfrm>
            <a:off x="-119270" y="-59969"/>
            <a:ext cx="9228344" cy="6984777"/>
            <a:chOff x="0" y="0"/>
            <a:chExt cx="9228342" cy="6984775"/>
          </a:xfrm>
        </p:grpSpPr>
        <p:sp>
          <p:nvSpPr>
            <p:cNvPr id="120" name="Shape 120"/>
            <p:cNvSpPr/>
            <p:nvPr/>
          </p:nvSpPr>
          <p:spPr>
            <a:xfrm>
              <a:off x="0" y="1832452"/>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21" name="Shape 121"/>
            <p:cNvSpPr/>
            <p:nvPr/>
          </p:nvSpPr>
          <p:spPr>
            <a:xfrm>
              <a:off x="0" y="236166"/>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22" name="Shape 122"/>
            <p:cNvSpPr/>
            <p:nvPr/>
          </p:nvSpPr>
          <p:spPr>
            <a:xfrm>
              <a:off x="0" y="1326373"/>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23" name="Shape 123"/>
            <p:cNvSpPr/>
            <p:nvPr/>
          </p:nvSpPr>
          <p:spPr>
            <a:xfrm>
              <a:off x="0" y="6736498"/>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24" name="Shape 124"/>
            <p:cNvSpPr/>
            <p:nvPr/>
          </p:nvSpPr>
          <p:spPr>
            <a:xfrm flipH="1">
              <a:off x="289827"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25" name="Shape 125"/>
            <p:cNvSpPr/>
            <p:nvPr/>
          </p:nvSpPr>
          <p:spPr>
            <a:xfrm flipH="1">
              <a:off x="8940311"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26" name="Shape 126"/>
            <p:cNvSpPr/>
            <p:nvPr/>
          </p:nvSpPr>
          <p:spPr>
            <a:xfrm flipH="1">
              <a:off x="4258126"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27" name="Shape 127"/>
            <p:cNvSpPr/>
            <p:nvPr/>
          </p:nvSpPr>
          <p:spPr>
            <a:xfrm flipH="1">
              <a:off x="889653"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28" name="Shape 128"/>
            <p:cNvSpPr/>
            <p:nvPr/>
          </p:nvSpPr>
          <p:spPr>
            <a:xfrm>
              <a:off x="119270" y="59968"/>
              <a:ext cx="9001125" cy="6840538"/>
            </a:xfrm>
            <a:prstGeom prst="rect">
              <a:avLst/>
            </a:prstGeom>
            <a:solidFill>
              <a:srgbClr val="FFFFFF"/>
            </a:solidFill>
            <a:ln w="12700" cap="flat">
              <a:noFill/>
              <a:miter lim="400000"/>
            </a:ln>
            <a:effectLst/>
          </p:spPr>
          <p:txBody>
            <a:bodyPr wrap="square" lIns="0" tIns="0" rIns="0" bIns="0" numCol="1" anchor="t">
              <a:noAutofit/>
            </a:bodyPr>
            <a:lstStyle/>
            <a:p>
              <a:pPr lvl="0" defTabSz="904875"/>
              <a:endParaRPr/>
            </a:p>
          </p:txBody>
        </p:sp>
      </p:grpSp>
      <p:pic>
        <p:nvPicPr>
          <p:cNvPr id="130" name="image21.png" descr="NANOLUND_SignaturV1_CMYK.ai"/>
          <p:cNvPicPr/>
          <p:nvPr/>
        </p:nvPicPr>
        <p:blipFill>
          <a:blip r:embed="rId2">
            <a:extLst/>
          </a:blip>
          <a:stretch>
            <a:fillRect/>
          </a:stretch>
        </p:blipFill>
        <p:spPr>
          <a:xfrm>
            <a:off x="3454400" y="3160466"/>
            <a:ext cx="8305800" cy="5872655"/>
          </a:xfrm>
          <a:prstGeom prst="rect">
            <a:avLst/>
          </a:prstGeom>
          <a:ln w="12700">
            <a:miter lim="400000"/>
          </a:ln>
        </p:spPr>
      </p:pic>
      <p:sp>
        <p:nvSpPr>
          <p:cNvPr id="131" name="Shape 131"/>
          <p:cNvSpPr/>
          <p:nvPr/>
        </p:nvSpPr>
        <p:spPr>
          <a:xfrm>
            <a:off x="745259" y="1499382"/>
            <a:ext cx="7506000"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sp>
        <p:nvSpPr>
          <p:cNvPr id="132" name="Shape 132"/>
          <p:cNvSpPr/>
          <p:nvPr/>
        </p:nvSpPr>
        <p:spPr>
          <a:xfrm>
            <a:off x="0" y="0"/>
            <a:ext cx="9001125" cy="6840538"/>
          </a:xfrm>
          <a:prstGeom prst="rect">
            <a:avLst/>
          </a:prstGeom>
          <a:solidFill>
            <a:srgbClr val="FFFFFF"/>
          </a:solidFill>
          <a:ln w="12700">
            <a:miter lim="400000"/>
          </a:ln>
        </p:spPr>
        <p:txBody>
          <a:bodyPr lIns="0" tIns="0" rIns="0" bIns="0"/>
          <a:lstStyle/>
          <a:p>
            <a:pPr lvl="0" defTabSz="904875">
              <a:defRPr>
                <a:solidFill>
                  <a:srgbClr val="000000"/>
                </a:solidFill>
              </a:defRPr>
            </a:pPr>
            <a:endParaRPr/>
          </a:p>
        </p:txBody>
      </p:sp>
      <p:pic>
        <p:nvPicPr>
          <p:cNvPr id="133" name="NanoLund_Signatur1_CMYK_vitplatta.pdf"/>
          <p:cNvPicPr/>
          <p:nvPr/>
        </p:nvPicPr>
        <p:blipFill>
          <a:blip r:embed="rId3">
            <a:extLst/>
          </a:blip>
          <a:stretch>
            <a:fillRect/>
          </a:stretch>
        </p:blipFill>
        <p:spPr>
          <a:xfrm>
            <a:off x="6434142" y="557897"/>
            <a:ext cx="2322650" cy="677274"/>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Object and bulleted list wider NANO">
    <p:spTree>
      <p:nvGrpSpPr>
        <p:cNvPr id="1" name=""/>
        <p:cNvGrpSpPr/>
        <p:nvPr/>
      </p:nvGrpSpPr>
      <p:grpSpPr>
        <a:xfrm>
          <a:off x="0" y="0"/>
          <a:ext cx="0" cy="0"/>
          <a:chOff x="0" y="0"/>
          <a:chExt cx="0" cy="0"/>
        </a:xfrm>
      </p:grpSpPr>
      <p:grpSp>
        <p:nvGrpSpPr>
          <p:cNvPr id="144" name="Group 144"/>
          <p:cNvGrpSpPr/>
          <p:nvPr/>
        </p:nvGrpSpPr>
        <p:grpSpPr>
          <a:xfrm>
            <a:off x="-119270" y="-59969"/>
            <a:ext cx="9228344" cy="6984777"/>
            <a:chOff x="0" y="0"/>
            <a:chExt cx="9228342" cy="6984775"/>
          </a:xfrm>
        </p:grpSpPr>
        <p:sp>
          <p:nvSpPr>
            <p:cNvPr id="135" name="Shape 135"/>
            <p:cNvSpPr/>
            <p:nvPr/>
          </p:nvSpPr>
          <p:spPr>
            <a:xfrm>
              <a:off x="0" y="1832452"/>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36" name="Shape 136"/>
            <p:cNvSpPr/>
            <p:nvPr/>
          </p:nvSpPr>
          <p:spPr>
            <a:xfrm>
              <a:off x="0" y="236166"/>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37" name="Shape 137"/>
            <p:cNvSpPr/>
            <p:nvPr/>
          </p:nvSpPr>
          <p:spPr>
            <a:xfrm>
              <a:off x="0" y="1326373"/>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38" name="Shape 138"/>
            <p:cNvSpPr/>
            <p:nvPr/>
          </p:nvSpPr>
          <p:spPr>
            <a:xfrm>
              <a:off x="0" y="6736498"/>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39" name="Shape 139"/>
            <p:cNvSpPr/>
            <p:nvPr/>
          </p:nvSpPr>
          <p:spPr>
            <a:xfrm flipH="1">
              <a:off x="289827"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40" name="Shape 140"/>
            <p:cNvSpPr/>
            <p:nvPr/>
          </p:nvSpPr>
          <p:spPr>
            <a:xfrm flipH="1">
              <a:off x="8940311"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41" name="Shape 141"/>
            <p:cNvSpPr/>
            <p:nvPr/>
          </p:nvSpPr>
          <p:spPr>
            <a:xfrm flipH="1">
              <a:off x="4258126"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42" name="Shape 142"/>
            <p:cNvSpPr/>
            <p:nvPr/>
          </p:nvSpPr>
          <p:spPr>
            <a:xfrm flipH="1">
              <a:off x="889653"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43" name="Shape 143"/>
            <p:cNvSpPr/>
            <p:nvPr/>
          </p:nvSpPr>
          <p:spPr>
            <a:xfrm>
              <a:off x="119270" y="59968"/>
              <a:ext cx="9001125" cy="6840538"/>
            </a:xfrm>
            <a:prstGeom prst="rect">
              <a:avLst/>
            </a:prstGeom>
            <a:solidFill>
              <a:srgbClr val="FFFFFF"/>
            </a:solidFill>
            <a:ln w="12700" cap="flat">
              <a:noFill/>
              <a:miter lim="400000"/>
            </a:ln>
            <a:effectLst/>
          </p:spPr>
          <p:txBody>
            <a:bodyPr wrap="square" lIns="0" tIns="0" rIns="0" bIns="0" numCol="1" anchor="t">
              <a:noAutofit/>
            </a:bodyPr>
            <a:lstStyle/>
            <a:p>
              <a:pPr lvl="0" defTabSz="904875"/>
              <a:endParaRPr/>
            </a:p>
          </p:txBody>
        </p:sp>
      </p:grpSp>
      <p:sp>
        <p:nvSpPr>
          <p:cNvPr id="145" name="Shape 145"/>
          <p:cNvSpPr>
            <a:spLocks noGrp="1"/>
          </p:cNvSpPr>
          <p:nvPr>
            <p:ph type="body" idx="1"/>
          </p:nvPr>
        </p:nvSpPr>
        <p:spPr>
          <a:xfrm>
            <a:off x="741348" y="1658356"/>
            <a:ext cx="4371975" cy="5174244"/>
          </a:xfrm>
          <a:prstGeom prst="rect">
            <a:avLst/>
          </a:prstGeom>
        </p:spPr>
        <p:txBody>
          <a:bodyPr lIns="0" tIns="0" rIns="0" bIns="0"/>
          <a:lstStyle>
            <a:lvl1pPr marL="0" indent="0">
              <a:lnSpc>
                <a:spcPct val="100000"/>
              </a:lnSpc>
              <a:buClrTx/>
              <a:buSzTx/>
              <a:buFontTx/>
              <a:buNone/>
              <a:defRPr sz="2200"/>
            </a:lvl1pPr>
            <a:lvl2pPr marL="755121" indent="-302683">
              <a:lnSpc>
                <a:spcPct val="100000"/>
              </a:lnSpc>
              <a:buClrTx/>
              <a:buFontTx/>
              <a:defRPr sz="2200"/>
            </a:lvl2pPr>
            <a:lvl3pPr marL="1156295" indent="-246658">
              <a:lnSpc>
                <a:spcPct val="100000"/>
              </a:lnSpc>
              <a:buClrTx/>
              <a:buFontTx/>
              <a:defRPr sz="2200"/>
            </a:lvl3pPr>
            <a:lvl4pPr marL="1661659" indent="-304346">
              <a:lnSpc>
                <a:spcPct val="100000"/>
              </a:lnSpc>
              <a:buClrTx/>
              <a:buFontTx/>
              <a:defRPr sz="2200"/>
            </a:lvl4pPr>
            <a:lvl5pPr marL="2087210" indent="-277460">
              <a:lnSpc>
                <a:spcPct val="100000"/>
              </a:lnSpc>
              <a:buClrTx/>
              <a:buFontTx/>
              <a:defRPr sz="2200"/>
            </a:lvl5pPr>
          </a:lstStyle>
          <a:p>
            <a:pPr lvl="0">
              <a:defRPr sz="1800"/>
            </a:pPr>
            <a:r>
              <a:rPr sz="2200"/>
              <a:t>Brödtext nivå ett</a:t>
            </a:r>
          </a:p>
          <a:p>
            <a:pPr lvl="1">
              <a:defRPr sz="1800"/>
            </a:pPr>
            <a:r>
              <a:rPr sz="2200"/>
              <a:t>Brödtext nivå två</a:t>
            </a:r>
          </a:p>
          <a:p>
            <a:pPr lvl="2">
              <a:defRPr sz="1800"/>
            </a:pPr>
            <a:r>
              <a:rPr sz="2200"/>
              <a:t>Brödtext nivå tre</a:t>
            </a:r>
          </a:p>
          <a:p>
            <a:pPr lvl="3">
              <a:defRPr sz="1800"/>
            </a:pPr>
            <a:r>
              <a:rPr sz="2200"/>
              <a:t>Brödtext nivå fyra</a:t>
            </a:r>
          </a:p>
          <a:p>
            <a:pPr lvl="4">
              <a:defRPr sz="1800"/>
            </a:pPr>
            <a:r>
              <a:rPr sz="2200"/>
              <a:t>Brödtext nivå fem</a:t>
            </a:r>
          </a:p>
        </p:txBody>
      </p:sp>
      <p:sp>
        <p:nvSpPr>
          <p:cNvPr id="146" name="Shape 146"/>
          <p:cNvSpPr/>
          <p:nvPr/>
        </p:nvSpPr>
        <p:spPr>
          <a:xfrm>
            <a:off x="643263" y="-133800"/>
            <a:ext cx="7605109" cy="14235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lvl1pPr defTabSz="904875">
              <a:defRPr sz="3600" b="0">
                <a:latin typeface="Times New Roman"/>
                <a:ea typeface="Times New Roman"/>
                <a:cs typeface="Times New Roman"/>
                <a:sym typeface="Times New Roman"/>
              </a:defRPr>
            </a:lvl1pPr>
          </a:lstStyle>
          <a:p>
            <a:pPr lvl="0">
              <a:defRPr sz="1800">
                <a:solidFill>
                  <a:srgbClr val="000000"/>
                </a:solidFill>
              </a:defRPr>
            </a:pPr>
            <a:r>
              <a:rPr sz="3600">
                <a:solidFill>
                  <a:srgbClr val="9C6114"/>
                </a:solidFill>
              </a:rPr>
              <a:t>Titeltext</a:t>
            </a:r>
          </a:p>
        </p:txBody>
      </p:sp>
      <p:sp>
        <p:nvSpPr>
          <p:cNvPr id="147" name="Shape 147"/>
          <p:cNvSpPr/>
          <p:nvPr/>
        </p:nvSpPr>
        <p:spPr>
          <a:xfrm>
            <a:off x="742800" y="1322358"/>
            <a:ext cx="7889002"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pic>
        <p:nvPicPr>
          <p:cNvPr id="148" name="NanoLund_Signatur1_CMYK_vitplatta.pdf"/>
          <p:cNvPicPr/>
          <p:nvPr/>
        </p:nvPicPr>
        <p:blipFill>
          <a:blip r:embed="rId2">
            <a:extLst/>
          </a:blip>
          <a:stretch>
            <a:fillRect/>
          </a:stretch>
        </p:blipFill>
        <p:spPr>
          <a:xfrm>
            <a:off x="6434142" y="557897"/>
            <a:ext cx="2322650" cy="677274"/>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table NANO">
    <p:spTree>
      <p:nvGrpSpPr>
        <p:cNvPr id="1" name=""/>
        <p:cNvGrpSpPr/>
        <p:nvPr/>
      </p:nvGrpSpPr>
      <p:grpSpPr>
        <a:xfrm>
          <a:off x="0" y="0"/>
          <a:ext cx="0" cy="0"/>
          <a:chOff x="0" y="0"/>
          <a:chExt cx="0" cy="0"/>
        </a:xfrm>
      </p:grpSpPr>
      <p:grpSp>
        <p:nvGrpSpPr>
          <p:cNvPr id="159" name="Group 159"/>
          <p:cNvGrpSpPr/>
          <p:nvPr/>
        </p:nvGrpSpPr>
        <p:grpSpPr>
          <a:xfrm>
            <a:off x="-118372" y="-76088"/>
            <a:ext cx="9228344" cy="6984776"/>
            <a:chOff x="0" y="0"/>
            <a:chExt cx="9228342" cy="6984775"/>
          </a:xfrm>
        </p:grpSpPr>
        <p:sp>
          <p:nvSpPr>
            <p:cNvPr id="150" name="Shape 150"/>
            <p:cNvSpPr/>
            <p:nvPr/>
          </p:nvSpPr>
          <p:spPr>
            <a:xfrm>
              <a:off x="0" y="1832452"/>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51" name="Shape 151"/>
            <p:cNvSpPr/>
            <p:nvPr/>
          </p:nvSpPr>
          <p:spPr>
            <a:xfrm>
              <a:off x="0" y="236166"/>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52" name="Shape 152"/>
            <p:cNvSpPr/>
            <p:nvPr/>
          </p:nvSpPr>
          <p:spPr>
            <a:xfrm>
              <a:off x="0" y="1326373"/>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53" name="Shape 153"/>
            <p:cNvSpPr/>
            <p:nvPr/>
          </p:nvSpPr>
          <p:spPr>
            <a:xfrm>
              <a:off x="0" y="6736498"/>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54" name="Shape 154"/>
            <p:cNvSpPr/>
            <p:nvPr/>
          </p:nvSpPr>
          <p:spPr>
            <a:xfrm flipH="1">
              <a:off x="289827"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55" name="Shape 155"/>
            <p:cNvSpPr/>
            <p:nvPr/>
          </p:nvSpPr>
          <p:spPr>
            <a:xfrm flipH="1">
              <a:off x="8940311"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56" name="Shape 156"/>
            <p:cNvSpPr/>
            <p:nvPr/>
          </p:nvSpPr>
          <p:spPr>
            <a:xfrm flipH="1">
              <a:off x="4258126"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57" name="Shape 157"/>
            <p:cNvSpPr/>
            <p:nvPr/>
          </p:nvSpPr>
          <p:spPr>
            <a:xfrm flipH="1">
              <a:off x="889653"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58" name="Shape 158"/>
            <p:cNvSpPr/>
            <p:nvPr/>
          </p:nvSpPr>
          <p:spPr>
            <a:xfrm>
              <a:off x="119270" y="59968"/>
              <a:ext cx="9001125" cy="6840538"/>
            </a:xfrm>
            <a:prstGeom prst="rect">
              <a:avLst/>
            </a:prstGeom>
            <a:solidFill>
              <a:srgbClr val="FFFFFF"/>
            </a:solidFill>
            <a:ln w="12700" cap="flat">
              <a:noFill/>
              <a:miter lim="400000"/>
            </a:ln>
            <a:effectLst/>
          </p:spPr>
          <p:txBody>
            <a:bodyPr wrap="square" lIns="0" tIns="0" rIns="0" bIns="0" numCol="1" anchor="t">
              <a:noAutofit/>
            </a:bodyPr>
            <a:lstStyle/>
            <a:p>
              <a:pPr lvl="0" defTabSz="904875"/>
              <a:endParaRPr/>
            </a:p>
          </p:txBody>
        </p:sp>
      </p:grpSp>
      <p:sp>
        <p:nvSpPr>
          <p:cNvPr id="160" name="Shape 160"/>
          <p:cNvSpPr/>
          <p:nvPr/>
        </p:nvSpPr>
        <p:spPr>
          <a:xfrm>
            <a:off x="643263" y="-133800"/>
            <a:ext cx="7605109" cy="14235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lvl1pPr defTabSz="904875">
              <a:defRPr sz="3600" b="0">
                <a:latin typeface="Times New Roman"/>
                <a:ea typeface="Times New Roman"/>
                <a:cs typeface="Times New Roman"/>
                <a:sym typeface="Times New Roman"/>
              </a:defRPr>
            </a:lvl1pPr>
          </a:lstStyle>
          <a:p>
            <a:pPr lvl="0">
              <a:defRPr sz="1800">
                <a:solidFill>
                  <a:srgbClr val="000000"/>
                </a:solidFill>
              </a:defRPr>
            </a:pPr>
            <a:r>
              <a:rPr sz="3600">
                <a:solidFill>
                  <a:srgbClr val="9C6114"/>
                </a:solidFill>
              </a:rPr>
              <a:t>Titeltext</a:t>
            </a:r>
          </a:p>
        </p:txBody>
      </p:sp>
      <p:sp>
        <p:nvSpPr>
          <p:cNvPr id="161" name="Shape 161"/>
          <p:cNvSpPr/>
          <p:nvPr/>
        </p:nvSpPr>
        <p:spPr>
          <a:xfrm>
            <a:off x="742800" y="1322358"/>
            <a:ext cx="7889002"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pic>
        <p:nvPicPr>
          <p:cNvPr id="162" name="NanoLund_Signatur1_CMYK_vitplatta.pdf"/>
          <p:cNvPicPr/>
          <p:nvPr/>
        </p:nvPicPr>
        <p:blipFill>
          <a:blip r:embed="rId2">
            <a:extLst/>
          </a:blip>
          <a:stretch>
            <a:fillRect/>
          </a:stretch>
        </p:blipFill>
        <p:spPr>
          <a:xfrm>
            <a:off x="6434142" y="557897"/>
            <a:ext cx="2322650" cy="677274"/>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End slide">
    <p:spTree>
      <p:nvGrpSpPr>
        <p:cNvPr id="1" name=""/>
        <p:cNvGrpSpPr/>
        <p:nvPr/>
      </p:nvGrpSpPr>
      <p:grpSpPr>
        <a:xfrm>
          <a:off x="0" y="0"/>
          <a:ext cx="0" cy="0"/>
          <a:chOff x="0" y="0"/>
          <a:chExt cx="0" cy="0"/>
        </a:xfrm>
      </p:grpSpPr>
      <p:sp>
        <p:nvSpPr>
          <p:cNvPr id="164" name="Shape 164"/>
          <p:cNvSpPr/>
          <p:nvPr/>
        </p:nvSpPr>
        <p:spPr>
          <a:xfrm>
            <a:off x="0" y="0"/>
            <a:ext cx="9001125" cy="6840538"/>
          </a:xfrm>
          <a:prstGeom prst="rect">
            <a:avLst/>
          </a:prstGeom>
          <a:solidFill>
            <a:srgbClr val="FFFFFF"/>
          </a:solidFill>
          <a:ln w="12700">
            <a:miter lim="400000"/>
          </a:ln>
        </p:spPr>
        <p:txBody>
          <a:bodyPr lIns="0" tIns="0" rIns="0" bIns="0"/>
          <a:lstStyle/>
          <a:p>
            <a:pPr lvl="0" defTabSz="904875">
              <a:defRPr>
                <a:solidFill>
                  <a:srgbClr val="000000"/>
                </a:solidFill>
              </a:defRPr>
            </a:pPr>
            <a:endParaRPr/>
          </a:p>
        </p:txBody>
      </p:sp>
      <p:pic>
        <p:nvPicPr>
          <p:cNvPr id="165" name="NanoLund_Signatur1_CMYK_vitplatta.pdf"/>
          <p:cNvPicPr/>
          <p:nvPr/>
        </p:nvPicPr>
        <p:blipFill>
          <a:blip r:embed="rId2">
            <a:extLst/>
          </a:blip>
          <a:stretch>
            <a:fillRect/>
          </a:stretch>
        </p:blipFill>
        <p:spPr>
          <a:xfrm>
            <a:off x="1078417" y="2395776"/>
            <a:ext cx="6999588" cy="2041047"/>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1 line NANO">
    <p:spTree>
      <p:nvGrpSpPr>
        <p:cNvPr id="1" name=""/>
        <p:cNvGrpSpPr/>
        <p:nvPr/>
      </p:nvGrpSpPr>
      <p:grpSpPr>
        <a:xfrm>
          <a:off x="0" y="0"/>
          <a:ext cx="0" cy="0"/>
          <a:chOff x="0" y="0"/>
          <a:chExt cx="0" cy="0"/>
        </a:xfrm>
      </p:grpSpPr>
      <p:pic>
        <p:nvPicPr>
          <p:cNvPr id="26" name="01 Perfection 1-0_JPG.jpg"/>
          <p:cNvPicPr/>
          <p:nvPr/>
        </p:nvPicPr>
        <p:blipFill>
          <a:blip r:embed="rId2">
            <a:extLst/>
          </a:blip>
          <a:srcRect t="10056" b="14310"/>
          <a:stretch>
            <a:fillRect/>
          </a:stretch>
        </p:blipFill>
        <p:spPr>
          <a:xfrm>
            <a:off x="179585" y="151804"/>
            <a:ext cx="8632430" cy="6528992"/>
          </a:xfrm>
          <a:prstGeom prst="rect">
            <a:avLst/>
          </a:prstGeom>
          <a:ln w="12700">
            <a:miter lim="400000"/>
          </a:ln>
        </p:spPr>
      </p:pic>
      <p:grpSp>
        <p:nvGrpSpPr>
          <p:cNvPr id="29" name="Group 29"/>
          <p:cNvGrpSpPr/>
          <p:nvPr/>
        </p:nvGrpSpPr>
        <p:grpSpPr>
          <a:xfrm>
            <a:off x="76270" y="84047"/>
            <a:ext cx="8924856" cy="6756491"/>
            <a:chOff x="0" y="0"/>
            <a:chExt cx="8924854" cy="6756490"/>
          </a:xfrm>
        </p:grpSpPr>
        <p:sp>
          <p:nvSpPr>
            <p:cNvPr id="27" name="Shape 27"/>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28" name="image3.png" descr="Lunds sigill RGB 150.png"/>
            <p:cNvPicPr/>
            <p:nvPr/>
          </p:nvPicPr>
          <p:blipFill>
            <a:blip r:embed="rId3">
              <a:extLst/>
            </a:blip>
            <a:srcRect r="17690" b="21540"/>
            <a:stretch>
              <a:fillRect/>
            </a:stretch>
          </p:blipFill>
          <p:spPr>
            <a:xfrm>
              <a:off x="6252834" y="4195007"/>
              <a:ext cx="2672022" cy="2561483"/>
            </a:xfrm>
            <a:prstGeom prst="rect">
              <a:avLst/>
            </a:prstGeom>
            <a:ln w="12700" cap="flat">
              <a:noFill/>
              <a:miter lim="400000"/>
            </a:ln>
            <a:effectLst/>
          </p:spPr>
        </p:pic>
      </p:grpSp>
      <p:pic>
        <p:nvPicPr>
          <p:cNvPr id="30" name="image21.png" descr="NANOLUND_SignaturV1_CMYK.ai"/>
          <p:cNvPicPr/>
          <p:nvPr/>
        </p:nvPicPr>
        <p:blipFill>
          <a:blip r:embed="rId4">
            <a:extLst/>
          </a:blip>
          <a:stretch>
            <a:fillRect/>
          </a:stretch>
        </p:blipFill>
        <p:spPr>
          <a:xfrm>
            <a:off x="3454400" y="3160466"/>
            <a:ext cx="8305800" cy="5872655"/>
          </a:xfrm>
          <a:prstGeom prst="rect">
            <a:avLst/>
          </a:prstGeom>
          <a:ln w="12700">
            <a:miter lim="400000"/>
          </a:ln>
        </p:spPr>
      </p:pic>
      <p:sp>
        <p:nvSpPr>
          <p:cNvPr id="31" name="Shape 31"/>
          <p:cNvSpPr/>
          <p:nvPr/>
        </p:nvSpPr>
        <p:spPr>
          <a:xfrm>
            <a:off x="2655888" y="1516103"/>
            <a:ext cx="6178551" cy="1280073"/>
          </a:xfrm>
          <a:prstGeom prst="rect">
            <a:avLst/>
          </a:prstGeom>
          <a:solidFill>
            <a:srgbClr val="FFFFFF"/>
          </a:solidFill>
          <a:ln w="12700">
            <a:miter lim="400000"/>
          </a:ln>
        </p:spPr>
        <p:txBody>
          <a:bodyPr lIns="0" tIns="0" rIns="0" bIns="0"/>
          <a:lstStyle/>
          <a:p>
            <a:pPr lvl="0" defTabSz="904875"/>
            <a:endParaRPr/>
          </a:p>
        </p:txBody>
      </p:sp>
      <p:sp>
        <p:nvSpPr>
          <p:cNvPr id="32" name="Shape 32"/>
          <p:cNvSpPr/>
          <p:nvPr/>
        </p:nvSpPr>
        <p:spPr>
          <a:xfrm>
            <a:off x="2939427" y="2212034"/>
            <a:ext cx="5881615"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pic>
        <p:nvPicPr>
          <p:cNvPr id="33" name="image3.png" descr="Lunds sigill RGB 150.png"/>
          <p:cNvPicPr/>
          <p:nvPr/>
        </p:nvPicPr>
        <p:blipFill>
          <a:blip r:embed="rId3">
            <a:extLst/>
          </a:blip>
          <a:srcRect r="17690" b="21540"/>
          <a:stretch>
            <a:fillRect/>
          </a:stretch>
        </p:blipFill>
        <p:spPr>
          <a:xfrm>
            <a:off x="6329103" y="4279055"/>
            <a:ext cx="2672022" cy="2561483"/>
          </a:xfrm>
          <a:prstGeom prst="rect">
            <a:avLst/>
          </a:prstGeom>
          <a:ln w="12700">
            <a:miter lim="400000"/>
          </a:ln>
        </p:spPr>
      </p:pic>
      <p:sp>
        <p:nvSpPr>
          <p:cNvPr id="34" name="Shape 34"/>
          <p:cNvSpPr>
            <a:spLocks noGrp="1"/>
          </p:cNvSpPr>
          <p:nvPr>
            <p:ph type="title"/>
          </p:nvPr>
        </p:nvSpPr>
        <p:spPr>
          <a:xfrm>
            <a:off x="2942848" y="1472448"/>
            <a:ext cx="5734178" cy="714381"/>
          </a:xfrm>
          <a:prstGeom prst="rect">
            <a:avLst/>
          </a:prstGeom>
        </p:spPr>
        <p:txBody>
          <a:bodyPr lIns="0" tIns="0" rIns="0" bIns="0"/>
          <a:lstStyle/>
          <a:p>
            <a:pPr lvl="0">
              <a:defRPr sz="1800">
                <a:solidFill>
                  <a:srgbClr val="000000"/>
                </a:solidFill>
              </a:defRPr>
            </a:pPr>
            <a:r>
              <a:rPr sz="3600">
                <a:solidFill>
                  <a:srgbClr val="9C6114"/>
                </a:solidFill>
              </a:rPr>
              <a:t>Titeltext</a:t>
            </a:r>
          </a:p>
        </p:txBody>
      </p:sp>
      <p:sp>
        <p:nvSpPr>
          <p:cNvPr id="35" name="Shape 35"/>
          <p:cNvSpPr>
            <a:spLocks noGrp="1"/>
          </p:cNvSpPr>
          <p:nvPr>
            <p:ph type="body" idx="1"/>
          </p:nvPr>
        </p:nvSpPr>
        <p:spPr>
          <a:xfrm>
            <a:off x="2942848" y="2322553"/>
            <a:ext cx="5734178" cy="321508"/>
          </a:xfrm>
          <a:prstGeom prst="rect">
            <a:avLst/>
          </a:prstGeom>
        </p:spPr>
        <p:txBody>
          <a:bodyPr lIns="0" tIns="0" rIns="0" bIns="0"/>
          <a:lstStyle>
            <a:lvl1pPr marL="0" indent="0">
              <a:lnSpc>
                <a:spcPct val="100000"/>
              </a:lnSpc>
              <a:buClrTx/>
              <a:buSzTx/>
              <a:buFontTx/>
              <a:buNone/>
              <a:defRPr sz="1200" b="1" cap="all">
                <a:solidFill>
                  <a:srgbClr val="9C6114"/>
                </a:solidFill>
              </a:defRPr>
            </a:lvl1pPr>
            <a:lvl2pPr marL="0" indent="457200">
              <a:lnSpc>
                <a:spcPct val="100000"/>
              </a:lnSpc>
              <a:buClrTx/>
              <a:buSzTx/>
              <a:buFontTx/>
              <a:buNone/>
              <a:defRPr sz="1200" b="1" cap="all">
                <a:solidFill>
                  <a:srgbClr val="9C6114"/>
                </a:solidFill>
              </a:defRPr>
            </a:lvl2pPr>
            <a:lvl3pPr marL="0" indent="914400">
              <a:lnSpc>
                <a:spcPct val="100000"/>
              </a:lnSpc>
              <a:buClrTx/>
              <a:buSzTx/>
              <a:buFontTx/>
              <a:buNone/>
              <a:defRPr sz="1200" b="1" cap="all">
                <a:solidFill>
                  <a:srgbClr val="9C6114"/>
                </a:solidFill>
              </a:defRPr>
            </a:lvl3pPr>
            <a:lvl4pPr marL="0" indent="1371600">
              <a:lnSpc>
                <a:spcPct val="100000"/>
              </a:lnSpc>
              <a:buClrTx/>
              <a:buSzTx/>
              <a:buFontTx/>
              <a:buNone/>
              <a:defRPr sz="1200" b="1" cap="all">
                <a:solidFill>
                  <a:srgbClr val="9C6114"/>
                </a:solidFill>
              </a:defRPr>
            </a:lvl4pPr>
            <a:lvl5pPr marL="0" indent="1828800">
              <a:lnSpc>
                <a:spcPct val="100000"/>
              </a:lnSpc>
              <a:buClrTx/>
              <a:buSzTx/>
              <a:buFontTx/>
              <a:buNone/>
              <a:defRPr sz="1200" b="1" cap="all">
                <a:solidFill>
                  <a:srgbClr val="9C6114"/>
                </a:solidFill>
              </a:defRPr>
            </a:lvl5pPr>
          </a:lstStyle>
          <a:p>
            <a:pPr lvl="0">
              <a:defRPr sz="1800" b="0" cap="none">
                <a:solidFill>
                  <a:srgbClr val="000000"/>
                </a:solidFill>
              </a:defRPr>
            </a:pPr>
            <a:r>
              <a:rPr sz="1200" b="1" cap="all">
                <a:solidFill>
                  <a:srgbClr val="9C6114"/>
                </a:solidFill>
              </a:rPr>
              <a:t>Brödtext nivå ett</a:t>
            </a:r>
          </a:p>
          <a:p>
            <a:pPr lvl="1">
              <a:defRPr sz="1800" b="0" cap="none">
                <a:solidFill>
                  <a:srgbClr val="000000"/>
                </a:solidFill>
              </a:defRPr>
            </a:pPr>
            <a:r>
              <a:rPr sz="1200" b="1" cap="all">
                <a:solidFill>
                  <a:srgbClr val="9C6114"/>
                </a:solidFill>
              </a:rPr>
              <a:t>Brödtext nivå två</a:t>
            </a:r>
          </a:p>
          <a:p>
            <a:pPr lvl="2">
              <a:defRPr sz="1800" b="0" cap="none">
                <a:solidFill>
                  <a:srgbClr val="000000"/>
                </a:solidFill>
              </a:defRPr>
            </a:pPr>
            <a:r>
              <a:rPr sz="1200" b="1" cap="all">
                <a:solidFill>
                  <a:srgbClr val="9C6114"/>
                </a:solidFill>
              </a:rPr>
              <a:t>Brödtext nivå tre</a:t>
            </a:r>
          </a:p>
          <a:p>
            <a:pPr lvl="3">
              <a:defRPr sz="1800" b="0" cap="none">
                <a:solidFill>
                  <a:srgbClr val="000000"/>
                </a:solidFill>
              </a:defRPr>
            </a:pPr>
            <a:r>
              <a:rPr sz="1200" b="1" cap="all">
                <a:solidFill>
                  <a:srgbClr val="9C6114"/>
                </a:solidFill>
              </a:rPr>
              <a:t>Brödtext nivå fyra</a:t>
            </a:r>
          </a:p>
          <a:p>
            <a:pPr lvl="4">
              <a:defRPr sz="1800" b="0" cap="none">
                <a:solidFill>
                  <a:srgbClr val="000000"/>
                </a:solidFill>
              </a:defRPr>
            </a:pPr>
            <a:r>
              <a:rPr sz="1200" b="1" cap="all">
                <a:solidFill>
                  <a:srgbClr val="9C6114"/>
                </a:solidFill>
              </a:rPr>
              <a:t>Brödtext nivå fem</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Title slide 1 line NANO">
    <p:spTree>
      <p:nvGrpSpPr>
        <p:cNvPr id="1" name=""/>
        <p:cNvGrpSpPr/>
        <p:nvPr/>
      </p:nvGrpSpPr>
      <p:grpSpPr>
        <a:xfrm>
          <a:off x="0" y="0"/>
          <a:ext cx="0" cy="0"/>
          <a:chOff x="0" y="0"/>
          <a:chExt cx="0" cy="0"/>
        </a:xfrm>
      </p:grpSpPr>
      <p:pic>
        <p:nvPicPr>
          <p:cNvPr id="37" name="01 Perfection 1-0_JPG.jpg"/>
          <p:cNvPicPr/>
          <p:nvPr/>
        </p:nvPicPr>
        <p:blipFill>
          <a:blip r:embed="rId2">
            <a:extLst/>
          </a:blip>
          <a:srcRect t="10056" b="14310"/>
          <a:stretch>
            <a:fillRect/>
          </a:stretch>
        </p:blipFill>
        <p:spPr>
          <a:xfrm>
            <a:off x="179585" y="151804"/>
            <a:ext cx="8632430" cy="6528992"/>
          </a:xfrm>
          <a:prstGeom prst="rect">
            <a:avLst/>
          </a:prstGeom>
          <a:ln w="12700">
            <a:miter lim="400000"/>
          </a:ln>
        </p:spPr>
      </p:pic>
      <p:pic>
        <p:nvPicPr>
          <p:cNvPr id="38" name="image21.png" descr="NANOLUND_SignaturV1_CMYK.ai"/>
          <p:cNvPicPr/>
          <p:nvPr/>
        </p:nvPicPr>
        <p:blipFill>
          <a:blip r:embed="rId3">
            <a:extLst/>
          </a:blip>
          <a:stretch>
            <a:fillRect/>
          </a:stretch>
        </p:blipFill>
        <p:spPr>
          <a:xfrm>
            <a:off x="3454400" y="3160466"/>
            <a:ext cx="8305800" cy="5872655"/>
          </a:xfrm>
          <a:prstGeom prst="rect">
            <a:avLst/>
          </a:prstGeom>
          <a:ln w="12700">
            <a:miter lim="400000"/>
          </a:ln>
        </p:spPr>
      </p:pic>
      <p:pic>
        <p:nvPicPr>
          <p:cNvPr id="39" name="image3.png" descr="Lunds sigill RGB 150.png"/>
          <p:cNvPicPr/>
          <p:nvPr/>
        </p:nvPicPr>
        <p:blipFill>
          <a:blip r:embed="rId4">
            <a:extLst/>
          </a:blip>
          <a:srcRect r="17690" b="21540"/>
          <a:stretch>
            <a:fillRect/>
          </a:stretch>
        </p:blipFill>
        <p:spPr>
          <a:xfrm>
            <a:off x="6329103" y="4279055"/>
            <a:ext cx="2672022" cy="2561483"/>
          </a:xfrm>
          <a:prstGeom prst="rect">
            <a:avLst/>
          </a:prstGeom>
          <a:ln w="12700">
            <a:miter lim="400000"/>
          </a:ln>
        </p:spPr>
      </p:pic>
      <p:grpSp>
        <p:nvGrpSpPr>
          <p:cNvPr id="42" name="Group 42"/>
          <p:cNvGrpSpPr/>
          <p:nvPr/>
        </p:nvGrpSpPr>
        <p:grpSpPr>
          <a:xfrm>
            <a:off x="76270" y="84047"/>
            <a:ext cx="8924856" cy="6756491"/>
            <a:chOff x="0" y="0"/>
            <a:chExt cx="8924854" cy="6756490"/>
          </a:xfrm>
        </p:grpSpPr>
        <p:sp>
          <p:nvSpPr>
            <p:cNvPr id="40" name="Shape 40"/>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41" name="image3.png" descr="Lunds sigill RGB 150.png"/>
            <p:cNvPicPr/>
            <p:nvPr/>
          </p:nvPicPr>
          <p:blipFill>
            <a:blip r:embed="rId4">
              <a:extLst/>
            </a:blip>
            <a:srcRect r="17690" b="21540"/>
            <a:stretch>
              <a:fillRect/>
            </a:stretch>
          </p:blipFill>
          <p:spPr>
            <a:xfrm>
              <a:off x="6252834" y="4195007"/>
              <a:ext cx="2672022" cy="2561483"/>
            </a:xfrm>
            <a:prstGeom prst="rect">
              <a:avLst/>
            </a:prstGeom>
            <a:ln w="12700" cap="flat">
              <a:noFill/>
              <a:miter lim="400000"/>
            </a:ln>
            <a:effectLst/>
          </p:spPr>
        </p:pic>
      </p:grpSp>
      <p:sp>
        <p:nvSpPr>
          <p:cNvPr id="43" name="Shape 43"/>
          <p:cNvSpPr/>
          <p:nvPr/>
        </p:nvSpPr>
        <p:spPr>
          <a:xfrm>
            <a:off x="2655888" y="1516103"/>
            <a:ext cx="6178551" cy="1847300"/>
          </a:xfrm>
          <a:prstGeom prst="rect">
            <a:avLst/>
          </a:prstGeom>
          <a:solidFill>
            <a:srgbClr val="FFFFFF"/>
          </a:solidFill>
          <a:ln w="12700">
            <a:miter lim="400000"/>
          </a:ln>
        </p:spPr>
        <p:txBody>
          <a:bodyPr lIns="0" tIns="0" rIns="0" bIns="0"/>
          <a:lstStyle/>
          <a:p>
            <a:pPr lvl="0" defTabSz="904875"/>
            <a:endParaRPr/>
          </a:p>
        </p:txBody>
      </p:sp>
      <p:sp>
        <p:nvSpPr>
          <p:cNvPr id="44" name="Shape 44"/>
          <p:cNvSpPr/>
          <p:nvPr/>
        </p:nvSpPr>
        <p:spPr>
          <a:xfrm>
            <a:off x="2939427" y="2768605"/>
            <a:ext cx="5881615"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sp>
        <p:nvSpPr>
          <p:cNvPr id="45" name="Shape 45"/>
          <p:cNvSpPr>
            <a:spLocks noGrp="1"/>
          </p:cNvSpPr>
          <p:nvPr>
            <p:ph type="body" idx="1"/>
          </p:nvPr>
        </p:nvSpPr>
        <p:spPr>
          <a:xfrm>
            <a:off x="2942848" y="2853722"/>
            <a:ext cx="5734178" cy="364912"/>
          </a:xfrm>
          <a:prstGeom prst="rect">
            <a:avLst/>
          </a:prstGeom>
        </p:spPr>
        <p:txBody>
          <a:bodyPr lIns="0" tIns="0" rIns="0" bIns="0"/>
          <a:lstStyle>
            <a:lvl1pPr marL="0" indent="0">
              <a:lnSpc>
                <a:spcPct val="100000"/>
              </a:lnSpc>
              <a:buClrTx/>
              <a:buSzTx/>
              <a:buFontTx/>
              <a:buNone/>
              <a:defRPr sz="1200" b="1" cap="all">
                <a:solidFill>
                  <a:srgbClr val="9C6114"/>
                </a:solidFill>
              </a:defRPr>
            </a:lvl1pPr>
            <a:lvl2pPr marL="0" indent="457200">
              <a:lnSpc>
                <a:spcPct val="100000"/>
              </a:lnSpc>
              <a:buClrTx/>
              <a:buSzTx/>
              <a:buFontTx/>
              <a:buNone/>
              <a:defRPr sz="1200" b="1" cap="all">
                <a:solidFill>
                  <a:srgbClr val="9C6114"/>
                </a:solidFill>
              </a:defRPr>
            </a:lvl2pPr>
            <a:lvl3pPr marL="0" indent="914400">
              <a:lnSpc>
                <a:spcPct val="100000"/>
              </a:lnSpc>
              <a:buClrTx/>
              <a:buSzTx/>
              <a:buFontTx/>
              <a:buNone/>
              <a:defRPr sz="1200" b="1" cap="all">
                <a:solidFill>
                  <a:srgbClr val="9C6114"/>
                </a:solidFill>
              </a:defRPr>
            </a:lvl3pPr>
            <a:lvl4pPr marL="0" indent="1371600">
              <a:lnSpc>
                <a:spcPct val="100000"/>
              </a:lnSpc>
              <a:buClrTx/>
              <a:buSzTx/>
              <a:buFontTx/>
              <a:buNone/>
              <a:defRPr sz="1200" b="1" cap="all">
                <a:solidFill>
                  <a:srgbClr val="9C6114"/>
                </a:solidFill>
              </a:defRPr>
            </a:lvl4pPr>
            <a:lvl5pPr marL="0" indent="1828800">
              <a:lnSpc>
                <a:spcPct val="100000"/>
              </a:lnSpc>
              <a:buClrTx/>
              <a:buSzTx/>
              <a:buFontTx/>
              <a:buNone/>
              <a:defRPr sz="1200" b="1" cap="all">
                <a:solidFill>
                  <a:srgbClr val="9C6114"/>
                </a:solidFill>
              </a:defRPr>
            </a:lvl5pPr>
          </a:lstStyle>
          <a:p>
            <a:pPr lvl="0">
              <a:defRPr sz="1800" b="0" cap="none">
                <a:solidFill>
                  <a:srgbClr val="000000"/>
                </a:solidFill>
              </a:defRPr>
            </a:pPr>
            <a:r>
              <a:rPr sz="1200" b="1" cap="all">
                <a:solidFill>
                  <a:srgbClr val="9C6114"/>
                </a:solidFill>
              </a:rPr>
              <a:t>Brödtext nivå ett</a:t>
            </a:r>
          </a:p>
          <a:p>
            <a:pPr lvl="1">
              <a:defRPr sz="1800" b="0" cap="none">
                <a:solidFill>
                  <a:srgbClr val="000000"/>
                </a:solidFill>
              </a:defRPr>
            </a:pPr>
            <a:r>
              <a:rPr sz="1200" b="1" cap="all">
                <a:solidFill>
                  <a:srgbClr val="9C6114"/>
                </a:solidFill>
              </a:rPr>
              <a:t>Brödtext nivå två</a:t>
            </a:r>
          </a:p>
          <a:p>
            <a:pPr lvl="2">
              <a:defRPr sz="1800" b="0" cap="none">
                <a:solidFill>
                  <a:srgbClr val="000000"/>
                </a:solidFill>
              </a:defRPr>
            </a:pPr>
            <a:r>
              <a:rPr sz="1200" b="1" cap="all">
                <a:solidFill>
                  <a:srgbClr val="9C6114"/>
                </a:solidFill>
              </a:rPr>
              <a:t>Brödtext nivå tre</a:t>
            </a:r>
          </a:p>
          <a:p>
            <a:pPr lvl="3">
              <a:defRPr sz="1800" b="0" cap="none">
                <a:solidFill>
                  <a:srgbClr val="000000"/>
                </a:solidFill>
              </a:defRPr>
            </a:pPr>
            <a:r>
              <a:rPr sz="1200" b="1" cap="all">
                <a:solidFill>
                  <a:srgbClr val="9C6114"/>
                </a:solidFill>
              </a:rPr>
              <a:t>Brödtext nivå fyra</a:t>
            </a:r>
          </a:p>
          <a:p>
            <a:pPr lvl="4">
              <a:defRPr sz="1800" b="0" cap="none">
                <a:solidFill>
                  <a:srgbClr val="000000"/>
                </a:solidFill>
              </a:defRPr>
            </a:pPr>
            <a:r>
              <a:rPr sz="1200" b="1" cap="all">
                <a:solidFill>
                  <a:srgbClr val="9C6114"/>
                </a:solidFill>
              </a:rPr>
              <a:t>Brödtext nivå fem</a:t>
            </a:r>
          </a:p>
        </p:txBody>
      </p:sp>
      <p:sp>
        <p:nvSpPr>
          <p:cNvPr id="46" name="Shape 46"/>
          <p:cNvSpPr>
            <a:spLocks noGrp="1"/>
          </p:cNvSpPr>
          <p:nvPr>
            <p:ph type="title"/>
          </p:nvPr>
        </p:nvSpPr>
        <p:spPr>
          <a:xfrm>
            <a:off x="2937514" y="1695878"/>
            <a:ext cx="5734179" cy="1063612"/>
          </a:xfrm>
          <a:prstGeom prst="rect">
            <a:avLst/>
          </a:prstGeom>
        </p:spPr>
        <p:txBody>
          <a:bodyPr lIns="0" tIns="0" rIns="0" bIns="0" anchor="t"/>
          <a:lstStyle/>
          <a:p>
            <a:pPr lvl="0">
              <a:defRPr sz="1800">
                <a:solidFill>
                  <a:srgbClr val="000000"/>
                </a:solidFill>
              </a:defRPr>
            </a:pPr>
            <a:r>
              <a:rPr sz="3600">
                <a:solidFill>
                  <a:srgbClr val="9C6114"/>
                </a:solidFill>
              </a:rPr>
              <a:t>Titeltext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slide 1 line NanoSign WH">
    <p:spTree>
      <p:nvGrpSpPr>
        <p:cNvPr id="1" name=""/>
        <p:cNvGrpSpPr/>
        <p:nvPr/>
      </p:nvGrpSpPr>
      <p:grpSpPr>
        <a:xfrm>
          <a:off x="0" y="0"/>
          <a:ext cx="0" cy="0"/>
          <a:chOff x="0" y="0"/>
          <a:chExt cx="0" cy="0"/>
        </a:xfrm>
      </p:grpSpPr>
      <p:pic>
        <p:nvPicPr>
          <p:cNvPr id="48" name="05 Fräcka Trådar 1-3.jpg"/>
          <p:cNvPicPr/>
          <p:nvPr/>
        </p:nvPicPr>
        <p:blipFill>
          <a:blip r:embed="rId2">
            <a:extLst/>
          </a:blip>
          <a:srcRect l="1284" t="14595" b="10896"/>
          <a:stretch>
            <a:fillRect/>
          </a:stretch>
        </p:blipFill>
        <p:spPr>
          <a:xfrm>
            <a:off x="174297" y="148980"/>
            <a:ext cx="8643006" cy="6523527"/>
          </a:xfrm>
          <a:prstGeom prst="rect">
            <a:avLst/>
          </a:prstGeom>
          <a:ln w="12700">
            <a:miter lim="400000"/>
          </a:ln>
        </p:spPr>
      </p:pic>
      <p:grpSp>
        <p:nvGrpSpPr>
          <p:cNvPr id="51" name="Group 51"/>
          <p:cNvGrpSpPr/>
          <p:nvPr/>
        </p:nvGrpSpPr>
        <p:grpSpPr>
          <a:xfrm>
            <a:off x="76270" y="84047"/>
            <a:ext cx="8924856" cy="6756491"/>
            <a:chOff x="0" y="0"/>
            <a:chExt cx="8924854" cy="6756490"/>
          </a:xfrm>
        </p:grpSpPr>
        <p:sp>
          <p:nvSpPr>
            <p:cNvPr id="49" name="Shape 49"/>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50" name="image3.png" descr="Lunds sigill RGB 150.png"/>
            <p:cNvPicPr/>
            <p:nvPr/>
          </p:nvPicPr>
          <p:blipFill>
            <a:blip r:embed="rId3">
              <a:extLst/>
            </a:blip>
            <a:srcRect r="17690" b="21540"/>
            <a:stretch>
              <a:fillRect/>
            </a:stretch>
          </p:blipFill>
          <p:spPr>
            <a:xfrm>
              <a:off x="6252834" y="4195007"/>
              <a:ext cx="2672022" cy="2561483"/>
            </a:xfrm>
            <a:prstGeom prst="rect">
              <a:avLst/>
            </a:prstGeom>
            <a:ln w="12700" cap="flat">
              <a:noFill/>
              <a:miter lim="400000"/>
            </a:ln>
            <a:effectLst/>
          </p:spPr>
        </p:pic>
      </p:grpSp>
      <p:pic>
        <p:nvPicPr>
          <p:cNvPr id="52" name="image21.png" descr="NANOLUND_SignaturV1_CMYK.ai"/>
          <p:cNvPicPr/>
          <p:nvPr/>
        </p:nvPicPr>
        <p:blipFill>
          <a:blip r:embed="rId4">
            <a:extLst/>
          </a:blip>
          <a:stretch>
            <a:fillRect/>
          </a:stretch>
        </p:blipFill>
        <p:spPr>
          <a:xfrm>
            <a:off x="3454400" y="3160466"/>
            <a:ext cx="8305800" cy="5872655"/>
          </a:xfrm>
          <a:prstGeom prst="rect">
            <a:avLst/>
          </a:prstGeom>
          <a:ln w="12700">
            <a:miter lim="400000"/>
          </a:ln>
        </p:spPr>
      </p:pic>
      <p:sp>
        <p:nvSpPr>
          <p:cNvPr id="53" name="Shape 53"/>
          <p:cNvSpPr/>
          <p:nvPr/>
        </p:nvSpPr>
        <p:spPr>
          <a:xfrm>
            <a:off x="2655888" y="1516103"/>
            <a:ext cx="6178551" cy="1280073"/>
          </a:xfrm>
          <a:prstGeom prst="rect">
            <a:avLst/>
          </a:prstGeom>
          <a:solidFill>
            <a:srgbClr val="FFFFFF"/>
          </a:solidFill>
          <a:ln w="12700">
            <a:miter lim="400000"/>
          </a:ln>
        </p:spPr>
        <p:txBody>
          <a:bodyPr lIns="0" tIns="0" rIns="0" bIns="0"/>
          <a:lstStyle/>
          <a:p>
            <a:pPr lvl="0" defTabSz="904875"/>
            <a:endParaRPr/>
          </a:p>
        </p:txBody>
      </p:sp>
      <p:sp>
        <p:nvSpPr>
          <p:cNvPr id="54" name="Shape 54"/>
          <p:cNvSpPr/>
          <p:nvPr/>
        </p:nvSpPr>
        <p:spPr>
          <a:xfrm>
            <a:off x="2939427" y="2212034"/>
            <a:ext cx="5881615"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pic>
        <p:nvPicPr>
          <p:cNvPr id="55" name="image3.png" descr="Lunds sigill RGB 150.png"/>
          <p:cNvPicPr/>
          <p:nvPr/>
        </p:nvPicPr>
        <p:blipFill>
          <a:blip r:embed="rId3">
            <a:extLst/>
          </a:blip>
          <a:srcRect r="17690" b="21540"/>
          <a:stretch>
            <a:fillRect/>
          </a:stretch>
        </p:blipFill>
        <p:spPr>
          <a:xfrm>
            <a:off x="6329103" y="4279055"/>
            <a:ext cx="2672022" cy="2561483"/>
          </a:xfrm>
          <a:prstGeom prst="rect">
            <a:avLst/>
          </a:prstGeom>
          <a:ln w="12700">
            <a:miter lim="400000"/>
          </a:ln>
        </p:spPr>
      </p:pic>
      <p:sp>
        <p:nvSpPr>
          <p:cNvPr id="56" name="Shape 56"/>
          <p:cNvSpPr>
            <a:spLocks noGrp="1"/>
          </p:cNvSpPr>
          <p:nvPr>
            <p:ph type="title"/>
          </p:nvPr>
        </p:nvSpPr>
        <p:spPr>
          <a:xfrm>
            <a:off x="2942848" y="1523248"/>
            <a:ext cx="5734178" cy="714381"/>
          </a:xfrm>
          <a:prstGeom prst="rect">
            <a:avLst/>
          </a:prstGeom>
        </p:spPr>
        <p:txBody>
          <a:bodyPr lIns="0" tIns="0" rIns="0" bIns="0"/>
          <a:lstStyle/>
          <a:p>
            <a:pPr lvl="0">
              <a:defRPr sz="1800">
                <a:solidFill>
                  <a:srgbClr val="000000"/>
                </a:solidFill>
              </a:defRPr>
            </a:pPr>
            <a:r>
              <a:rPr sz="3600">
                <a:solidFill>
                  <a:srgbClr val="9C6114"/>
                </a:solidFill>
              </a:rPr>
              <a:t>Titeltext</a:t>
            </a:r>
          </a:p>
        </p:txBody>
      </p:sp>
      <p:sp>
        <p:nvSpPr>
          <p:cNvPr id="57" name="Shape 57"/>
          <p:cNvSpPr>
            <a:spLocks noGrp="1"/>
          </p:cNvSpPr>
          <p:nvPr>
            <p:ph type="body" idx="1"/>
          </p:nvPr>
        </p:nvSpPr>
        <p:spPr>
          <a:xfrm>
            <a:off x="2942848" y="2331019"/>
            <a:ext cx="5734178" cy="321508"/>
          </a:xfrm>
          <a:prstGeom prst="rect">
            <a:avLst/>
          </a:prstGeom>
        </p:spPr>
        <p:txBody>
          <a:bodyPr lIns="0" tIns="0" rIns="0" bIns="0"/>
          <a:lstStyle>
            <a:lvl1pPr marL="0" indent="0">
              <a:lnSpc>
                <a:spcPct val="100000"/>
              </a:lnSpc>
              <a:buClrTx/>
              <a:buSzTx/>
              <a:buFontTx/>
              <a:buNone/>
              <a:defRPr sz="1200" b="1" cap="all">
                <a:solidFill>
                  <a:srgbClr val="9C6114"/>
                </a:solidFill>
              </a:defRPr>
            </a:lvl1pPr>
            <a:lvl2pPr marL="0" indent="457200">
              <a:lnSpc>
                <a:spcPct val="100000"/>
              </a:lnSpc>
              <a:buClrTx/>
              <a:buSzTx/>
              <a:buFontTx/>
              <a:buNone/>
              <a:defRPr sz="1200" b="1" cap="all">
                <a:solidFill>
                  <a:srgbClr val="9C6114"/>
                </a:solidFill>
              </a:defRPr>
            </a:lvl2pPr>
            <a:lvl3pPr marL="0" indent="914400">
              <a:lnSpc>
                <a:spcPct val="100000"/>
              </a:lnSpc>
              <a:buClrTx/>
              <a:buSzTx/>
              <a:buFontTx/>
              <a:buNone/>
              <a:defRPr sz="1200" b="1" cap="all">
                <a:solidFill>
                  <a:srgbClr val="9C6114"/>
                </a:solidFill>
              </a:defRPr>
            </a:lvl3pPr>
            <a:lvl4pPr marL="0" indent="1371600">
              <a:lnSpc>
                <a:spcPct val="100000"/>
              </a:lnSpc>
              <a:buClrTx/>
              <a:buSzTx/>
              <a:buFontTx/>
              <a:buNone/>
              <a:defRPr sz="1200" b="1" cap="all">
                <a:solidFill>
                  <a:srgbClr val="9C6114"/>
                </a:solidFill>
              </a:defRPr>
            </a:lvl4pPr>
            <a:lvl5pPr marL="0" indent="1828800">
              <a:lnSpc>
                <a:spcPct val="100000"/>
              </a:lnSpc>
              <a:buClrTx/>
              <a:buSzTx/>
              <a:buFontTx/>
              <a:buNone/>
              <a:defRPr sz="1200" b="1" cap="all">
                <a:solidFill>
                  <a:srgbClr val="9C6114"/>
                </a:solidFill>
              </a:defRPr>
            </a:lvl5pPr>
          </a:lstStyle>
          <a:p>
            <a:pPr lvl="0">
              <a:defRPr sz="1800" b="0" cap="none">
                <a:solidFill>
                  <a:srgbClr val="000000"/>
                </a:solidFill>
              </a:defRPr>
            </a:pPr>
            <a:r>
              <a:rPr sz="1200" b="1" cap="all">
                <a:solidFill>
                  <a:srgbClr val="9C6114"/>
                </a:solidFill>
              </a:rPr>
              <a:t>Brödtext nivå ett</a:t>
            </a:r>
          </a:p>
          <a:p>
            <a:pPr lvl="1">
              <a:defRPr sz="1800" b="0" cap="none">
                <a:solidFill>
                  <a:srgbClr val="000000"/>
                </a:solidFill>
              </a:defRPr>
            </a:pPr>
            <a:r>
              <a:rPr sz="1200" b="1" cap="all">
                <a:solidFill>
                  <a:srgbClr val="9C6114"/>
                </a:solidFill>
              </a:rPr>
              <a:t>Brödtext nivå två</a:t>
            </a:r>
          </a:p>
          <a:p>
            <a:pPr lvl="2">
              <a:defRPr sz="1800" b="0" cap="none">
                <a:solidFill>
                  <a:srgbClr val="000000"/>
                </a:solidFill>
              </a:defRPr>
            </a:pPr>
            <a:r>
              <a:rPr sz="1200" b="1" cap="all">
                <a:solidFill>
                  <a:srgbClr val="9C6114"/>
                </a:solidFill>
              </a:rPr>
              <a:t>Brödtext nivå tre</a:t>
            </a:r>
          </a:p>
          <a:p>
            <a:pPr lvl="3">
              <a:defRPr sz="1800" b="0" cap="none">
                <a:solidFill>
                  <a:srgbClr val="000000"/>
                </a:solidFill>
              </a:defRPr>
            </a:pPr>
            <a:r>
              <a:rPr sz="1200" b="1" cap="all">
                <a:solidFill>
                  <a:srgbClr val="9C6114"/>
                </a:solidFill>
              </a:rPr>
              <a:t>Brödtext nivå fyra</a:t>
            </a:r>
          </a:p>
          <a:p>
            <a:pPr lvl="4">
              <a:defRPr sz="1800" b="0" cap="none">
                <a:solidFill>
                  <a:srgbClr val="000000"/>
                </a:solidFill>
              </a:defRPr>
            </a:pPr>
            <a:r>
              <a:rPr sz="1200" b="1" cap="all">
                <a:solidFill>
                  <a:srgbClr val="9C6114"/>
                </a:solidFill>
              </a:rPr>
              <a:t>Brödtext nivå fem</a:t>
            </a:r>
          </a:p>
        </p:txBody>
      </p:sp>
      <p:pic>
        <p:nvPicPr>
          <p:cNvPr id="58" name="NANOLUND_Signatur1_V2_negativ.pdf"/>
          <p:cNvPicPr/>
          <p:nvPr/>
        </p:nvPicPr>
        <p:blipFill>
          <a:blip r:embed="rId5">
            <a:extLst/>
          </a:blip>
          <a:stretch>
            <a:fillRect/>
          </a:stretch>
        </p:blipFill>
        <p:spPr>
          <a:xfrm>
            <a:off x="279400" y="299441"/>
            <a:ext cx="1906855" cy="98066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_Title slide 1 line NanoSign WH">
    <p:spTree>
      <p:nvGrpSpPr>
        <p:cNvPr id="1" name=""/>
        <p:cNvGrpSpPr/>
        <p:nvPr/>
      </p:nvGrpSpPr>
      <p:grpSpPr>
        <a:xfrm>
          <a:off x="0" y="0"/>
          <a:ext cx="0" cy="0"/>
          <a:chOff x="0" y="0"/>
          <a:chExt cx="0" cy="0"/>
        </a:xfrm>
      </p:grpSpPr>
      <p:pic>
        <p:nvPicPr>
          <p:cNvPr id="60" name="05 Fräcka Trådar 1-3.jpg"/>
          <p:cNvPicPr/>
          <p:nvPr/>
        </p:nvPicPr>
        <p:blipFill>
          <a:blip r:embed="rId2">
            <a:extLst/>
          </a:blip>
          <a:srcRect l="1284" t="14595" b="10896"/>
          <a:stretch>
            <a:fillRect/>
          </a:stretch>
        </p:blipFill>
        <p:spPr>
          <a:xfrm>
            <a:off x="174297" y="148980"/>
            <a:ext cx="8643006" cy="6523527"/>
          </a:xfrm>
          <a:prstGeom prst="rect">
            <a:avLst/>
          </a:prstGeom>
          <a:ln w="12700">
            <a:miter lim="400000"/>
          </a:ln>
        </p:spPr>
      </p:pic>
      <p:pic>
        <p:nvPicPr>
          <p:cNvPr id="61" name="image21.png" descr="NANOLUND_SignaturV1_CMYK.ai"/>
          <p:cNvPicPr/>
          <p:nvPr/>
        </p:nvPicPr>
        <p:blipFill>
          <a:blip r:embed="rId3">
            <a:extLst/>
          </a:blip>
          <a:stretch>
            <a:fillRect/>
          </a:stretch>
        </p:blipFill>
        <p:spPr>
          <a:xfrm>
            <a:off x="3454400" y="3185866"/>
            <a:ext cx="8305800" cy="5872655"/>
          </a:xfrm>
          <a:prstGeom prst="rect">
            <a:avLst/>
          </a:prstGeom>
          <a:ln w="12700">
            <a:miter lim="400000"/>
          </a:ln>
        </p:spPr>
      </p:pic>
      <p:pic>
        <p:nvPicPr>
          <p:cNvPr id="62" name="nano_keynote.jpg"/>
          <p:cNvPicPr/>
          <p:nvPr/>
        </p:nvPicPr>
        <p:blipFill>
          <a:blip r:embed="rId4">
            <a:extLst/>
          </a:blip>
          <a:srcRect t="10326" b="14497"/>
          <a:stretch>
            <a:fillRect/>
          </a:stretch>
        </p:blipFill>
        <p:spPr>
          <a:xfrm>
            <a:off x="161171" y="167481"/>
            <a:ext cx="8643144" cy="6497638"/>
          </a:xfrm>
          <a:prstGeom prst="rect">
            <a:avLst/>
          </a:prstGeom>
          <a:ln w="12700">
            <a:miter lim="400000"/>
          </a:ln>
        </p:spPr>
      </p:pic>
      <p:grpSp>
        <p:nvGrpSpPr>
          <p:cNvPr id="65" name="Group 65"/>
          <p:cNvGrpSpPr/>
          <p:nvPr/>
        </p:nvGrpSpPr>
        <p:grpSpPr>
          <a:xfrm>
            <a:off x="33372" y="84047"/>
            <a:ext cx="8924856" cy="6756491"/>
            <a:chOff x="0" y="0"/>
            <a:chExt cx="8924854" cy="6756490"/>
          </a:xfrm>
        </p:grpSpPr>
        <p:sp>
          <p:nvSpPr>
            <p:cNvPr id="63" name="Shape 63"/>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64" name="image3.png" descr="Lunds sigill RGB 150.png"/>
            <p:cNvPicPr/>
            <p:nvPr/>
          </p:nvPicPr>
          <p:blipFill>
            <a:blip r:embed="rId5">
              <a:extLst/>
            </a:blip>
            <a:srcRect r="17690" b="21540"/>
            <a:stretch>
              <a:fillRect/>
            </a:stretch>
          </p:blipFill>
          <p:spPr>
            <a:xfrm>
              <a:off x="6252834" y="4195007"/>
              <a:ext cx="2672022" cy="2561483"/>
            </a:xfrm>
            <a:prstGeom prst="rect">
              <a:avLst/>
            </a:prstGeom>
            <a:ln w="12700" cap="flat">
              <a:noFill/>
              <a:miter lim="400000"/>
            </a:ln>
            <a:effectLst/>
          </p:spPr>
        </p:pic>
      </p:grpSp>
      <p:pic>
        <p:nvPicPr>
          <p:cNvPr id="66" name="NANOLUND_Signatur1_V2_negativ.pdf"/>
          <p:cNvPicPr/>
          <p:nvPr/>
        </p:nvPicPr>
        <p:blipFill>
          <a:blip r:embed="rId6">
            <a:extLst/>
          </a:blip>
          <a:stretch>
            <a:fillRect/>
          </a:stretch>
        </p:blipFill>
        <p:spPr>
          <a:xfrm>
            <a:off x="279400" y="299441"/>
            <a:ext cx="1906855" cy="980669"/>
          </a:xfrm>
          <a:prstGeom prst="rect">
            <a:avLst/>
          </a:prstGeom>
          <a:ln w="12700">
            <a:miter lim="400000"/>
          </a:ln>
        </p:spPr>
      </p:pic>
      <p:sp>
        <p:nvSpPr>
          <p:cNvPr id="67" name="Shape 67"/>
          <p:cNvSpPr>
            <a:spLocks noGrp="1"/>
          </p:cNvSpPr>
          <p:nvPr>
            <p:ph type="body" idx="1"/>
          </p:nvPr>
        </p:nvSpPr>
        <p:spPr>
          <a:xfrm>
            <a:off x="2937514" y="2824670"/>
            <a:ext cx="5734179" cy="247987"/>
          </a:xfrm>
          <a:prstGeom prst="rect">
            <a:avLst/>
          </a:prstGeom>
        </p:spPr>
        <p:txBody>
          <a:bodyPr lIns="0" tIns="0" rIns="0" bIns="0"/>
          <a:lstStyle>
            <a:lvl1pPr marL="0" indent="0">
              <a:lnSpc>
                <a:spcPct val="100000"/>
              </a:lnSpc>
              <a:buClrTx/>
              <a:buSzTx/>
              <a:buFontTx/>
              <a:buNone/>
              <a:defRPr sz="1400" b="1" cap="all">
                <a:solidFill>
                  <a:srgbClr val="9C6114"/>
                </a:solidFill>
              </a:defRPr>
            </a:lvl1pPr>
            <a:lvl2pPr marL="0" indent="457200">
              <a:lnSpc>
                <a:spcPct val="100000"/>
              </a:lnSpc>
              <a:buClrTx/>
              <a:buSzTx/>
              <a:buFontTx/>
              <a:buNone/>
              <a:defRPr sz="1200" b="1" cap="all">
                <a:solidFill>
                  <a:srgbClr val="9C6114"/>
                </a:solidFill>
              </a:defRPr>
            </a:lvl2pPr>
            <a:lvl3pPr marL="0" indent="914400">
              <a:lnSpc>
                <a:spcPct val="100000"/>
              </a:lnSpc>
              <a:buClrTx/>
              <a:buSzTx/>
              <a:buFontTx/>
              <a:buNone/>
              <a:defRPr sz="1200" b="1" cap="all">
                <a:solidFill>
                  <a:srgbClr val="9C6114"/>
                </a:solidFill>
              </a:defRPr>
            </a:lvl3pPr>
            <a:lvl4pPr marL="0" indent="1371600">
              <a:lnSpc>
                <a:spcPct val="100000"/>
              </a:lnSpc>
              <a:buClrTx/>
              <a:buSzTx/>
              <a:buFontTx/>
              <a:buNone/>
              <a:defRPr sz="1200" b="1" cap="all">
                <a:solidFill>
                  <a:srgbClr val="9C6114"/>
                </a:solidFill>
              </a:defRPr>
            </a:lvl4pPr>
            <a:lvl5pPr marL="0" indent="1828800">
              <a:lnSpc>
                <a:spcPct val="100000"/>
              </a:lnSpc>
              <a:buClrTx/>
              <a:buSzTx/>
              <a:buFontTx/>
              <a:buNone/>
              <a:defRPr sz="1200" b="1" cap="all">
                <a:solidFill>
                  <a:srgbClr val="9C6114"/>
                </a:solidFill>
              </a:defRPr>
            </a:lvl5pPr>
          </a:lstStyle>
          <a:p>
            <a:pPr lvl="0">
              <a:defRPr sz="1800" b="0" cap="none">
                <a:solidFill>
                  <a:srgbClr val="000000"/>
                </a:solidFill>
              </a:defRPr>
            </a:pPr>
            <a:r>
              <a:rPr sz="1400" b="1" cap="all">
                <a:solidFill>
                  <a:srgbClr val="9C6114"/>
                </a:solidFill>
              </a:rPr>
              <a:t>Brödtext nivå ett</a:t>
            </a:r>
          </a:p>
          <a:p>
            <a:pPr lvl="1">
              <a:defRPr sz="1800" b="0" cap="none">
                <a:solidFill>
                  <a:srgbClr val="000000"/>
                </a:solidFill>
              </a:defRPr>
            </a:pPr>
            <a:r>
              <a:rPr sz="1200" b="1" cap="all">
                <a:solidFill>
                  <a:srgbClr val="9C6114"/>
                </a:solidFill>
              </a:rPr>
              <a:t>Brödtext nivå två</a:t>
            </a:r>
          </a:p>
          <a:p>
            <a:pPr lvl="2">
              <a:defRPr sz="1800" b="0" cap="none">
                <a:solidFill>
                  <a:srgbClr val="000000"/>
                </a:solidFill>
              </a:defRPr>
            </a:pPr>
            <a:r>
              <a:rPr sz="1200" b="1" cap="all">
                <a:solidFill>
                  <a:srgbClr val="9C6114"/>
                </a:solidFill>
              </a:rPr>
              <a:t>Brödtext nivå tre</a:t>
            </a:r>
          </a:p>
          <a:p>
            <a:pPr lvl="3">
              <a:defRPr sz="1800" b="0" cap="none">
                <a:solidFill>
                  <a:srgbClr val="000000"/>
                </a:solidFill>
              </a:defRPr>
            </a:pPr>
            <a:r>
              <a:rPr sz="1200" b="1" cap="all">
                <a:solidFill>
                  <a:srgbClr val="9C6114"/>
                </a:solidFill>
              </a:rPr>
              <a:t>Brödtext nivå fyra</a:t>
            </a:r>
          </a:p>
          <a:p>
            <a:pPr lvl="4">
              <a:defRPr sz="1800" b="0" cap="none">
                <a:solidFill>
                  <a:srgbClr val="000000"/>
                </a:solidFill>
              </a:defRPr>
            </a:pPr>
            <a:r>
              <a:rPr sz="1200" b="1" cap="all">
                <a:solidFill>
                  <a:srgbClr val="9C6114"/>
                </a:solidFill>
              </a:rPr>
              <a:t>Brödtext nivå fem</a:t>
            </a:r>
          </a:p>
        </p:txBody>
      </p:sp>
      <p:sp>
        <p:nvSpPr>
          <p:cNvPr id="68" name="Shape 68"/>
          <p:cNvSpPr>
            <a:spLocks noGrp="1"/>
          </p:cNvSpPr>
          <p:nvPr>
            <p:ph type="title"/>
          </p:nvPr>
        </p:nvSpPr>
        <p:spPr>
          <a:xfrm>
            <a:off x="2937514" y="1666094"/>
            <a:ext cx="5734179" cy="1045367"/>
          </a:xfrm>
          <a:prstGeom prst="rect">
            <a:avLst/>
          </a:prstGeom>
        </p:spPr>
        <p:txBody>
          <a:bodyPr lIns="0" tIns="0" rIns="0" bIns="0" anchor="t"/>
          <a:lstStyle>
            <a:lvl1pPr>
              <a:defRPr sz="3200"/>
            </a:lvl1pPr>
          </a:lstStyle>
          <a:p>
            <a:pPr lvl="0">
              <a:defRPr sz="1800">
                <a:solidFill>
                  <a:srgbClr val="000000"/>
                </a:solidFill>
              </a:defRPr>
            </a:pPr>
            <a:r>
              <a:rPr sz="3200">
                <a:solidFill>
                  <a:srgbClr val="9C6114"/>
                </a:solidFill>
              </a:rPr>
              <a:t>Titeltext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Title slide 1 line NanoSign WH 2">
    <p:spTree>
      <p:nvGrpSpPr>
        <p:cNvPr id="1" name=""/>
        <p:cNvGrpSpPr/>
        <p:nvPr/>
      </p:nvGrpSpPr>
      <p:grpSpPr>
        <a:xfrm>
          <a:off x="0" y="0"/>
          <a:ext cx="0" cy="0"/>
          <a:chOff x="0" y="0"/>
          <a:chExt cx="0" cy="0"/>
        </a:xfrm>
      </p:grpSpPr>
      <p:pic>
        <p:nvPicPr>
          <p:cNvPr id="70" name="05_fräckatrådar.jpg"/>
          <p:cNvPicPr/>
          <p:nvPr/>
        </p:nvPicPr>
        <p:blipFill>
          <a:blip r:embed="rId2">
            <a:extLst/>
          </a:blip>
          <a:srcRect t="14411" b="10303"/>
          <a:stretch>
            <a:fillRect/>
          </a:stretch>
        </p:blipFill>
        <p:spPr>
          <a:xfrm>
            <a:off x="161161" y="162814"/>
            <a:ext cx="8643164" cy="6506972"/>
          </a:xfrm>
          <a:prstGeom prst="rect">
            <a:avLst/>
          </a:prstGeom>
          <a:ln w="12700">
            <a:miter lim="400000"/>
          </a:ln>
        </p:spPr>
      </p:pic>
      <p:grpSp>
        <p:nvGrpSpPr>
          <p:cNvPr id="73" name="Group 73"/>
          <p:cNvGrpSpPr/>
          <p:nvPr/>
        </p:nvGrpSpPr>
        <p:grpSpPr>
          <a:xfrm>
            <a:off x="33372" y="84047"/>
            <a:ext cx="8924856" cy="6756491"/>
            <a:chOff x="0" y="0"/>
            <a:chExt cx="8924854" cy="6756490"/>
          </a:xfrm>
        </p:grpSpPr>
        <p:sp>
          <p:nvSpPr>
            <p:cNvPr id="71" name="Shape 71"/>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72" name="image3.png" descr="Lunds sigill RGB 150.png"/>
            <p:cNvPicPr/>
            <p:nvPr/>
          </p:nvPicPr>
          <p:blipFill>
            <a:blip r:embed="rId3">
              <a:extLst/>
            </a:blip>
            <a:srcRect r="17690" b="21540"/>
            <a:stretch>
              <a:fillRect/>
            </a:stretch>
          </p:blipFill>
          <p:spPr>
            <a:xfrm>
              <a:off x="6252834" y="4195007"/>
              <a:ext cx="2672022" cy="2561483"/>
            </a:xfrm>
            <a:prstGeom prst="rect">
              <a:avLst/>
            </a:prstGeom>
            <a:ln w="12700" cap="flat">
              <a:noFill/>
              <a:miter lim="400000"/>
            </a:ln>
            <a:effectLst/>
          </p:spPr>
        </p:pic>
      </p:grpSp>
      <p:pic>
        <p:nvPicPr>
          <p:cNvPr id="74" name="NANOLUND_Signatur1_V2_negativ.pdf"/>
          <p:cNvPicPr/>
          <p:nvPr/>
        </p:nvPicPr>
        <p:blipFill>
          <a:blip r:embed="rId4">
            <a:extLst/>
          </a:blip>
          <a:stretch>
            <a:fillRect/>
          </a:stretch>
        </p:blipFill>
        <p:spPr>
          <a:xfrm>
            <a:off x="279400" y="299441"/>
            <a:ext cx="1906855" cy="980669"/>
          </a:xfrm>
          <a:prstGeom prst="rect">
            <a:avLst/>
          </a:prstGeom>
          <a:ln w="12700">
            <a:miter lim="400000"/>
          </a:ln>
        </p:spPr>
      </p:pic>
      <p:sp>
        <p:nvSpPr>
          <p:cNvPr id="75" name="Shape 75"/>
          <p:cNvSpPr>
            <a:spLocks noGrp="1"/>
          </p:cNvSpPr>
          <p:nvPr>
            <p:ph type="body" idx="1"/>
          </p:nvPr>
        </p:nvSpPr>
        <p:spPr>
          <a:xfrm>
            <a:off x="2942848" y="2855624"/>
            <a:ext cx="5734178" cy="247987"/>
          </a:xfrm>
          <a:prstGeom prst="rect">
            <a:avLst/>
          </a:prstGeom>
        </p:spPr>
        <p:txBody>
          <a:bodyPr lIns="0" tIns="0" rIns="0" bIns="0"/>
          <a:lstStyle>
            <a:lvl1pPr marL="0" indent="0">
              <a:lnSpc>
                <a:spcPct val="100000"/>
              </a:lnSpc>
              <a:buClrTx/>
              <a:buSzTx/>
              <a:buFontTx/>
              <a:buNone/>
              <a:defRPr sz="1400" b="1" cap="all">
                <a:solidFill>
                  <a:srgbClr val="9C6114"/>
                </a:solidFill>
              </a:defRPr>
            </a:lvl1pPr>
            <a:lvl2pPr marL="0" indent="457200">
              <a:lnSpc>
                <a:spcPct val="100000"/>
              </a:lnSpc>
              <a:buClrTx/>
              <a:buSzTx/>
              <a:buFontTx/>
              <a:buNone/>
              <a:defRPr sz="1400" b="1" cap="all">
                <a:solidFill>
                  <a:srgbClr val="9C6114"/>
                </a:solidFill>
              </a:defRPr>
            </a:lvl2pPr>
            <a:lvl3pPr marL="0" indent="914400">
              <a:lnSpc>
                <a:spcPct val="100000"/>
              </a:lnSpc>
              <a:buClrTx/>
              <a:buSzTx/>
              <a:buFontTx/>
              <a:buNone/>
              <a:defRPr sz="1400" b="1" cap="all">
                <a:solidFill>
                  <a:srgbClr val="9C6114"/>
                </a:solidFill>
              </a:defRPr>
            </a:lvl3pPr>
            <a:lvl4pPr marL="0" indent="1371600">
              <a:lnSpc>
                <a:spcPct val="100000"/>
              </a:lnSpc>
              <a:buClrTx/>
              <a:buSzTx/>
              <a:buFontTx/>
              <a:buNone/>
              <a:defRPr sz="1400" b="1" cap="all">
                <a:solidFill>
                  <a:srgbClr val="9C6114"/>
                </a:solidFill>
              </a:defRPr>
            </a:lvl4pPr>
            <a:lvl5pPr marL="0" indent="1828800">
              <a:lnSpc>
                <a:spcPct val="100000"/>
              </a:lnSpc>
              <a:buClrTx/>
              <a:buSzTx/>
              <a:buFontTx/>
              <a:buNone/>
              <a:defRPr sz="1400" b="1" cap="all">
                <a:solidFill>
                  <a:srgbClr val="9C6114"/>
                </a:solidFill>
              </a:defRPr>
            </a:lvl5pPr>
          </a:lstStyle>
          <a:p>
            <a:pPr lvl="0">
              <a:defRPr sz="1800" b="0" cap="none">
                <a:solidFill>
                  <a:srgbClr val="000000"/>
                </a:solidFill>
              </a:defRPr>
            </a:pPr>
            <a:r>
              <a:rPr sz="1400" b="1" cap="all">
                <a:solidFill>
                  <a:srgbClr val="9C6114"/>
                </a:solidFill>
              </a:rPr>
              <a:t>Brödtext nivå ett</a:t>
            </a:r>
          </a:p>
          <a:p>
            <a:pPr lvl="1">
              <a:defRPr sz="1800" b="0" cap="none">
                <a:solidFill>
                  <a:srgbClr val="000000"/>
                </a:solidFill>
              </a:defRPr>
            </a:pPr>
            <a:r>
              <a:rPr sz="1400" b="1" cap="all">
                <a:solidFill>
                  <a:srgbClr val="9C6114"/>
                </a:solidFill>
              </a:rPr>
              <a:t>Brödtext nivå två</a:t>
            </a:r>
          </a:p>
          <a:p>
            <a:pPr lvl="2">
              <a:defRPr sz="1800" b="0" cap="none">
                <a:solidFill>
                  <a:srgbClr val="000000"/>
                </a:solidFill>
              </a:defRPr>
            </a:pPr>
            <a:r>
              <a:rPr sz="1400" b="1" cap="all">
                <a:solidFill>
                  <a:srgbClr val="9C6114"/>
                </a:solidFill>
              </a:rPr>
              <a:t>Brödtext nivå tre</a:t>
            </a:r>
          </a:p>
          <a:p>
            <a:pPr lvl="3">
              <a:defRPr sz="1800" b="0" cap="none">
                <a:solidFill>
                  <a:srgbClr val="000000"/>
                </a:solidFill>
              </a:defRPr>
            </a:pPr>
            <a:r>
              <a:rPr sz="1400" b="1" cap="all">
                <a:solidFill>
                  <a:srgbClr val="9C6114"/>
                </a:solidFill>
              </a:rPr>
              <a:t>Brödtext nivå fyra</a:t>
            </a:r>
          </a:p>
          <a:p>
            <a:pPr lvl="4">
              <a:defRPr sz="1800" b="0" cap="none">
                <a:solidFill>
                  <a:srgbClr val="000000"/>
                </a:solidFill>
              </a:defRPr>
            </a:pPr>
            <a:r>
              <a:rPr sz="1400" b="1" cap="all">
                <a:solidFill>
                  <a:srgbClr val="9C6114"/>
                </a:solidFill>
              </a:rPr>
              <a:t>Brödtext nivå fem</a:t>
            </a:r>
          </a:p>
        </p:txBody>
      </p:sp>
      <p:sp>
        <p:nvSpPr>
          <p:cNvPr id="76" name="Shape 76"/>
          <p:cNvSpPr>
            <a:spLocks noGrp="1"/>
          </p:cNvSpPr>
          <p:nvPr>
            <p:ph type="title"/>
          </p:nvPr>
        </p:nvSpPr>
        <p:spPr>
          <a:xfrm>
            <a:off x="2937514" y="1666094"/>
            <a:ext cx="5734179" cy="1045367"/>
          </a:xfrm>
          <a:prstGeom prst="rect">
            <a:avLst/>
          </a:prstGeom>
        </p:spPr>
        <p:txBody>
          <a:bodyPr lIns="0" tIns="0" rIns="0" bIns="0" anchor="t"/>
          <a:lstStyle>
            <a:lvl1pPr>
              <a:defRPr sz="3200"/>
            </a:lvl1pPr>
          </a:lstStyle>
          <a:p>
            <a:pPr lvl="0">
              <a:defRPr sz="1800">
                <a:solidFill>
                  <a:srgbClr val="000000"/>
                </a:solidFill>
              </a:defRPr>
            </a:pPr>
            <a:r>
              <a:rPr sz="3200">
                <a:solidFill>
                  <a:srgbClr val="9C6114"/>
                </a:solidFill>
              </a:rPr>
              <a:t>Titeltext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Title slide 1 line NanoSign WH 3">
    <p:spTree>
      <p:nvGrpSpPr>
        <p:cNvPr id="1" name=""/>
        <p:cNvGrpSpPr/>
        <p:nvPr/>
      </p:nvGrpSpPr>
      <p:grpSpPr>
        <a:xfrm>
          <a:off x="0" y="0"/>
          <a:ext cx="0" cy="0"/>
          <a:chOff x="0" y="0"/>
          <a:chExt cx="0" cy="0"/>
        </a:xfrm>
      </p:grpSpPr>
      <p:pic>
        <p:nvPicPr>
          <p:cNvPr id="78" name="01 Perfection 1-0_JPG.jpg"/>
          <p:cNvPicPr/>
          <p:nvPr/>
        </p:nvPicPr>
        <p:blipFill>
          <a:blip r:embed="rId2">
            <a:extLst/>
          </a:blip>
          <a:srcRect t="10056" b="14310"/>
          <a:stretch>
            <a:fillRect/>
          </a:stretch>
        </p:blipFill>
        <p:spPr>
          <a:xfrm>
            <a:off x="179585" y="151804"/>
            <a:ext cx="8632430" cy="6528992"/>
          </a:xfrm>
          <a:prstGeom prst="rect">
            <a:avLst/>
          </a:prstGeom>
          <a:ln w="12700">
            <a:miter lim="400000"/>
          </a:ln>
        </p:spPr>
      </p:pic>
      <p:grpSp>
        <p:nvGrpSpPr>
          <p:cNvPr id="81" name="Group 81"/>
          <p:cNvGrpSpPr/>
          <p:nvPr/>
        </p:nvGrpSpPr>
        <p:grpSpPr>
          <a:xfrm>
            <a:off x="33372" y="84047"/>
            <a:ext cx="8924856" cy="6756491"/>
            <a:chOff x="0" y="0"/>
            <a:chExt cx="8924854" cy="6756490"/>
          </a:xfrm>
        </p:grpSpPr>
        <p:sp>
          <p:nvSpPr>
            <p:cNvPr id="79" name="Shape 79"/>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80" name="image3.png" descr="Lunds sigill RGB 150.png"/>
            <p:cNvPicPr/>
            <p:nvPr/>
          </p:nvPicPr>
          <p:blipFill>
            <a:blip r:embed="rId3">
              <a:extLst/>
            </a:blip>
            <a:srcRect r="17690" b="21540"/>
            <a:stretch>
              <a:fillRect/>
            </a:stretch>
          </p:blipFill>
          <p:spPr>
            <a:xfrm>
              <a:off x="6252834" y="4195007"/>
              <a:ext cx="2672022" cy="2561483"/>
            </a:xfrm>
            <a:prstGeom prst="rect">
              <a:avLst/>
            </a:prstGeom>
            <a:ln w="12700" cap="flat">
              <a:noFill/>
              <a:miter lim="400000"/>
            </a:ln>
            <a:effectLst/>
          </p:spPr>
        </p:pic>
      </p:grpSp>
      <p:pic>
        <p:nvPicPr>
          <p:cNvPr id="82" name="NANOLUND_Signatur1_V2_negativ.pdf"/>
          <p:cNvPicPr/>
          <p:nvPr/>
        </p:nvPicPr>
        <p:blipFill>
          <a:blip r:embed="rId4">
            <a:extLst/>
          </a:blip>
          <a:stretch>
            <a:fillRect/>
          </a:stretch>
        </p:blipFill>
        <p:spPr>
          <a:xfrm>
            <a:off x="279400" y="299441"/>
            <a:ext cx="1906855" cy="980669"/>
          </a:xfrm>
          <a:prstGeom prst="rect">
            <a:avLst/>
          </a:prstGeom>
          <a:ln w="12700">
            <a:miter lim="400000"/>
          </a:ln>
        </p:spPr>
      </p:pic>
      <p:sp>
        <p:nvSpPr>
          <p:cNvPr id="83" name="Shape 83"/>
          <p:cNvSpPr>
            <a:spLocks noGrp="1"/>
          </p:cNvSpPr>
          <p:nvPr>
            <p:ph type="body" idx="1"/>
          </p:nvPr>
        </p:nvSpPr>
        <p:spPr>
          <a:xfrm>
            <a:off x="2942848" y="2855624"/>
            <a:ext cx="5734178" cy="247987"/>
          </a:xfrm>
          <a:prstGeom prst="rect">
            <a:avLst/>
          </a:prstGeom>
        </p:spPr>
        <p:txBody>
          <a:bodyPr lIns="0" tIns="0" rIns="0" bIns="0"/>
          <a:lstStyle>
            <a:lvl1pPr marL="0" indent="0">
              <a:lnSpc>
                <a:spcPct val="100000"/>
              </a:lnSpc>
              <a:buClrTx/>
              <a:buSzTx/>
              <a:buFontTx/>
              <a:buNone/>
              <a:defRPr sz="1400" b="1" cap="all">
                <a:solidFill>
                  <a:srgbClr val="9C6114"/>
                </a:solidFill>
              </a:defRPr>
            </a:lvl1pPr>
            <a:lvl2pPr marL="0" indent="457200">
              <a:lnSpc>
                <a:spcPct val="100000"/>
              </a:lnSpc>
              <a:buClrTx/>
              <a:buSzTx/>
              <a:buFontTx/>
              <a:buNone/>
              <a:defRPr sz="1400" b="1" cap="all">
                <a:solidFill>
                  <a:srgbClr val="9C6114"/>
                </a:solidFill>
              </a:defRPr>
            </a:lvl2pPr>
            <a:lvl3pPr marL="0" indent="914400">
              <a:lnSpc>
                <a:spcPct val="100000"/>
              </a:lnSpc>
              <a:buClrTx/>
              <a:buSzTx/>
              <a:buFontTx/>
              <a:buNone/>
              <a:defRPr sz="1400" b="1" cap="all">
                <a:solidFill>
                  <a:srgbClr val="9C6114"/>
                </a:solidFill>
              </a:defRPr>
            </a:lvl3pPr>
            <a:lvl4pPr marL="0" indent="1371600">
              <a:lnSpc>
                <a:spcPct val="100000"/>
              </a:lnSpc>
              <a:buClrTx/>
              <a:buSzTx/>
              <a:buFontTx/>
              <a:buNone/>
              <a:defRPr sz="1400" b="1" cap="all">
                <a:solidFill>
                  <a:srgbClr val="9C6114"/>
                </a:solidFill>
              </a:defRPr>
            </a:lvl4pPr>
            <a:lvl5pPr marL="0" indent="1828800">
              <a:lnSpc>
                <a:spcPct val="100000"/>
              </a:lnSpc>
              <a:buClrTx/>
              <a:buSzTx/>
              <a:buFontTx/>
              <a:buNone/>
              <a:defRPr sz="1400" b="1" cap="all">
                <a:solidFill>
                  <a:srgbClr val="9C6114"/>
                </a:solidFill>
              </a:defRPr>
            </a:lvl5pPr>
          </a:lstStyle>
          <a:p>
            <a:pPr lvl="0">
              <a:defRPr sz="1800" b="0" cap="none">
                <a:solidFill>
                  <a:srgbClr val="000000"/>
                </a:solidFill>
              </a:defRPr>
            </a:pPr>
            <a:r>
              <a:rPr sz="1400" b="1" cap="all">
                <a:solidFill>
                  <a:srgbClr val="9C6114"/>
                </a:solidFill>
              </a:rPr>
              <a:t>Brödtext nivå ett</a:t>
            </a:r>
          </a:p>
          <a:p>
            <a:pPr lvl="1">
              <a:defRPr sz="1800" b="0" cap="none">
                <a:solidFill>
                  <a:srgbClr val="000000"/>
                </a:solidFill>
              </a:defRPr>
            </a:pPr>
            <a:r>
              <a:rPr sz="1400" b="1" cap="all">
                <a:solidFill>
                  <a:srgbClr val="9C6114"/>
                </a:solidFill>
              </a:rPr>
              <a:t>Brödtext nivå två</a:t>
            </a:r>
          </a:p>
          <a:p>
            <a:pPr lvl="2">
              <a:defRPr sz="1800" b="0" cap="none">
                <a:solidFill>
                  <a:srgbClr val="000000"/>
                </a:solidFill>
              </a:defRPr>
            </a:pPr>
            <a:r>
              <a:rPr sz="1400" b="1" cap="all">
                <a:solidFill>
                  <a:srgbClr val="9C6114"/>
                </a:solidFill>
              </a:rPr>
              <a:t>Brödtext nivå tre</a:t>
            </a:r>
          </a:p>
          <a:p>
            <a:pPr lvl="3">
              <a:defRPr sz="1800" b="0" cap="none">
                <a:solidFill>
                  <a:srgbClr val="000000"/>
                </a:solidFill>
              </a:defRPr>
            </a:pPr>
            <a:r>
              <a:rPr sz="1400" b="1" cap="all">
                <a:solidFill>
                  <a:srgbClr val="9C6114"/>
                </a:solidFill>
              </a:rPr>
              <a:t>Brödtext nivå fyra</a:t>
            </a:r>
          </a:p>
          <a:p>
            <a:pPr lvl="4">
              <a:defRPr sz="1800" b="0" cap="none">
                <a:solidFill>
                  <a:srgbClr val="000000"/>
                </a:solidFill>
              </a:defRPr>
            </a:pPr>
            <a:r>
              <a:rPr sz="1400" b="1" cap="all">
                <a:solidFill>
                  <a:srgbClr val="9C6114"/>
                </a:solidFill>
              </a:rPr>
              <a:t>Brödtext nivå fem</a:t>
            </a:r>
          </a:p>
        </p:txBody>
      </p:sp>
      <p:sp>
        <p:nvSpPr>
          <p:cNvPr id="84" name="Shape 84"/>
          <p:cNvSpPr>
            <a:spLocks noGrp="1"/>
          </p:cNvSpPr>
          <p:nvPr>
            <p:ph type="title"/>
          </p:nvPr>
        </p:nvSpPr>
        <p:spPr>
          <a:xfrm>
            <a:off x="2937514" y="1666094"/>
            <a:ext cx="5734179" cy="1045367"/>
          </a:xfrm>
          <a:prstGeom prst="rect">
            <a:avLst/>
          </a:prstGeom>
        </p:spPr>
        <p:txBody>
          <a:bodyPr lIns="0" tIns="0" rIns="0" bIns="0" anchor="t"/>
          <a:lstStyle>
            <a:lvl1pPr>
              <a:defRPr sz="3200"/>
            </a:lvl1pPr>
          </a:lstStyle>
          <a:p>
            <a:pPr lvl="0">
              <a:defRPr sz="1800">
                <a:solidFill>
                  <a:srgbClr val="000000"/>
                </a:solidFill>
              </a:defRPr>
            </a:pPr>
            <a:r>
              <a:rPr sz="3200">
                <a:solidFill>
                  <a:srgbClr val="9C6114"/>
                </a:solidFill>
              </a:rPr>
              <a:t>Titeltext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Title slide 1 line NanoSign WH 2 (kopia)">
    <p:spTree>
      <p:nvGrpSpPr>
        <p:cNvPr id="1" name=""/>
        <p:cNvGrpSpPr/>
        <p:nvPr/>
      </p:nvGrpSpPr>
      <p:grpSpPr>
        <a:xfrm>
          <a:off x="0" y="0"/>
          <a:ext cx="0" cy="0"/>
          <a:chOff x="0" y="0"/>
          <a:chExt cx="0" cy="0"/>
        </a:xfrm>
      </p:grpSpPr>
      <p:pic>
        <p:nvPicPr>
          <p:cNvPr id="86" name="03-Bio-2-2.jpg"/>
          <p:cNvPicPr/>
          <p:nvPr/>
        </p:nvPicPr>
        <p:blipFill>
          <a:blip r:embed="rId2">
            <a:extLst/>
          </a:blip>
          <a:srcRect t="2084" b="23021"/>
          <a:stretch>
            <a:fillRect/>
          </a:stretch>
        </p:blipFill>
        <p:spPr>
          <a:xfrm>
            <a:off x="174856" y="180181"/>
            <a:ext cx="8641888" cy="6472239"/>
          </a:xfrm>
          <a:prstGeom prst="rect">
            <a:avLst/>
          </a:prstGeom>
          <a:ln w="12700">
            <a:miter lim="400000"/>
          </a:ln>
        </p:spPr>
      </p:pic>
      <p:grpSp>
        <p:nvGrpSpPr>
          <p:cNvPr id="89" name="Group 89"/>
          <p:cNvGrpSpPr/>
          <p:nvPr/>
        </p:nvGrpSpPr>
        <p:grpSpPr>
          <a:xfrm>
            <a:off x="33372" y="84047"/>
            <a:ext cx="8924856" cy="6756491"/>
            <a:chOff x="0" y="0"/>
            <a:chExt cx="8924854" cy="6756490"/>
          </a:xfrm>
        </p:grpSpPr>
        <p:sp>
          <p:nvSpPr>
            <p:cNvPr id="87" name="Shape 87"/>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88" name="image3.png" descr="Lunds sigill RGB 150.png"/>
            <p:cNvPicPr/>
            <p:nvPr/>
          </p:nvPicPr>
          <p:blipFill>
            <a:blip r:embed="rId3">
              <a:extLst/>
            </a:blip>
            <a:srcRect r="17690" b="21540"/>
            <a:stretch>
              <a:fillRect/>
            </a:stretch>
          </p:blipFill>
          <p:spPr>
            <a:xfrm>
              <a:off x="6252834" y="4195007"/>
              <a:ext cx="2672022" cy="2561483"/>
            </a:xfrm>
            <a:prstGeom prst="rect">
              <a:avLst/>
            </a:prstGeom>
            <a:ln w="12700" cap="flat">
              <a:noFill/>
              <a:miter lim="400000"/>
            </a:ln>
            <a:effectLst/>
          </p:spPr>
        </p:pic>
      </p:grpSp>
      <p:pic>
        <p:nvPicPr>
          <p:cNvPr id="90" name="NANOLUND_Signatur1_V2_negativ.pdf"/>
          <p:cNvPicPr/>
          <p:nvPr/>
        </p:nvPicPr>
        <p:blipFill>
          <a:blip r:embed="rId4">
            <a:extLst/>
          </a:blip>
          <a:stretch>
            <a:fillRect/>
          </a:stretch>
        </p:blipFill>
        <p:spPr>
          <a:xfrm>
            <a:off x="279400" y="299441"/>
            <a:ext cx="1906855" cy="980669"/>
          </a:xfrm>
          <a:prstGeom prst="rect">
            <a:avLst/>
          </a:prstGeom>
          <a:ln w="12700">
            <a:miter lim="400000"/>
          </a:ln>
        </p:spPr>
      </p:pic>
      <p:sp>
        <p:nvSpPr>
          <p:cNvPr id="91" name="Shape 91"/>
          <p:cNvSpPr>
            <a:spLocks noGrp="1"/>
          </p:cNvSpPr>
          <p:nvPr>
            <p:ph type="body" idx="1"/>
          </p:nvPr>
        </p:nvSpPr>
        <p:spPr>
          <a:xfrm>
            <a:off x="2942848" y="2855624"/>
            <a:ext cx="5734178" cy="247987"/>
          </a:xfrm>
          <a:prstGeom prst="rect">
            <a:avLst/>
          </a:prstGeom>
        </p:spPr>
        <p:txBody>
          <a:bodyPr lIns="0" tIns="0" rIns="0" bIns="0"/>
          <a:lstStyle>
            <a:lvl1pPr marL="0" indent="0">
              <a:lnSpc>
                <a:spcPct val="100000"/>
              </a:lnSpc>
              <a:buClrTx/>
              <a:buSzTx/>
              <a:buFontTx/>
              <a:buNone/>
              <a:defRPr sz="1400" b="1" cap="all">
                <a:solidFill>
                  <a:srgbClr val="9C6114"/>
                </a:solidFill>
              </a:defRPr>
            </a:lvl1pPr>
            <a:lvl2pPr marL="0" indent="457200">
              <a:lnSpc>
                <a:spcPct val="100000"/>
              </a:lnSpc>
              <a:buClrTx/>
              <a:buSzTx/>
              <a:buFontTx/>
              <a:buNone/>
              <a:defRPr sz="1400" b="1" cap="all">
                <a:solidFill>
                  <a:srgbClr val="9C6114"/>
                </a:solidFill>
              </a:defRPr>
            </a:lvl2pPr>
            <a:lvl3pPr marL="0" indent="914400">
              <a:lnSpc>
                <a:spcPct val="100000"/>
              </a:lnSpc>
              <a:buClrTx/>
              <a:buSzTx/>
              <a:buFontTx/>
              <a:buNone/>
              <a:defRPr sz="1400" b="1" cap="all">
                <a:solidFill>
                  <a:srgbClr val="9C6114"/>
                </a:solidFill>
              </a:defRPr>
            </a:lvl3pPr>
            <a:lvl4pPr marL="0" indent="1371600">
              <a:lnSpc>
                <a:spcPct val="100000"/>
              </a:lnSpc>
              <a:buClrTx/>
              <a:buSzTx/>
              <a:buFontTx/>
              <a:buNone/>
              <a:defRPr sz="1400" b="1" cap="all">
                <a:solidFill>
                  <a:srgbClr val="9C6114"/>
                </a:solidFill>
              </a:defRPr>
            </a:lvl4pPr>
            <a:lvl5pPr marL="0" indent="1828800">
              <a:lnSpc>
                <a:spcPct val="100000"/>
              </a:lnSpc>
              <a:buClrTx/>
              <a:buSzTx/>
              <a:buFontTx/>
              <a:buNone/>
              <a:defRPr sz="1400" b="1" cap="all">
                <a:solidFill>
                  <a:srgbClr val="9C6114"/>
                </a:solidFill>
              </a:defRPr>
            </a:lvl5pPr>
          </a:lstStyle>
          <a:p>
            <a:pPr lvl="0">
              <a:defRPr sz="1800" b="0" cap="none">
                <a:solidFill>
                  <a:srgbClr val="000000"/>
                </a:solidFill>
              </a:defRPr>
            </a:pPr>
            <a:r>
              <a:rPr sz="1400" b="1" cap="all">
                <a:solidFill>
                  <a:srgbClr val="9C6114"/>
                </a:solidFill>
              </a:rPr>
              <a:t>Brödtext nivå ett</a:t>
            </a:r>
          </a:p>
          <a:p>
            <a:pPr lvl="1">
              <a:defRPr sz="1800" b="0" cap="none">
                <a:solidFill>
                  <a:srgbClr val="000000"/>
                </a:solidFill>
              </a:defRPr>
            </a:pPr>
            <a:r>
              <a:rPr sz="1400" b="1" cap="all">
                <a:solidFill>
                  <a:srgbClr val="9C6114"/>
                </a:solidFill>
              </a:rPr>
              <a:t>Brödtext nivå två</a:t>
            </a:r>
          </a:p>
          <a:p>
            <a:pPr lvl="2">
              <a:defRPr sz="1800" b="0" cap="none">
                <a:solidFill>
                  <a:srgbClr val="000000"/>
                </a:solidFill>
              </a:defRPr>
            </a:pPr>
            <a:r>
              <a:rPr sz="1400" b="1" cap="all">
                <a:solidFill>
                  <a:srgbClr val="9C6114"/>
                </a:solidFill>
              </a:rPr>
              <a:t>Brödtext nivå tre</a:t>
            </a:r>
          </a:p>
          <a:p>
            <a:pPr lvl="3">
              <a:defRPr sz="1800" b="0" cap="none">
                <a:solidFill>
                  <a:srgbClr val="000000"/>
                </a:solidFill>
              </a:defRPr>
            </a:pPr>
            <a:r>
              <a:rPr sz="1400" b="1" cap="all">
                <a:solidFill>
                  <a:srgbClr val="9C6114"/>
                </a:solidFill>
              </a:rPr>
              <a:t>Brödtext nivå fyra</a:t>
            </a:r>
          </a:p>
          <a:p>
            <a:pPr lvl="4">
              <a:defRPr sz="1800" b="0" cap="none">
                <a:solidFill>
                  <a:srgbClr val="000000"/>
                </a:solidFill>
              </a:defRPr>
            </a:pPr>
            <a:r>
              <a:rPr sz="1400" b="1" cap="all">
                <a:solidFill>
                  <a:srgbClr val="9C6114"/>
                </a:solidFill>
              </a:rPr>
              <a:t>Brödtext nivå fem</a:t>
            </a:r>
          </a:p>
        </p:txBody>
      </p:sp>
      <p:sp>
        <p:nvSpPr>
          <p:cNvPr id="92" name="Shape 92"/>
          <p:cNvSpPr>
            <a:spLocks noGrp="1"/>
          </p:cNvSpPr>
          <p:nvPr>
            <p:ph type="title"/>
          </p:nvPr>
        </p:nvSpPr>
        <p:spPr>
          <a:xfrm>
            <a:off x="2937514" y="1666094"/>
            <a:ext cx="5734179" cy="1045367"/>
          </a:xfrm>
          <a:prstGeom prst="rect">
            <a:avLst/>
          </a:prstGeom>
        </p:spPr>
        <p:txBody>
          <a:bodyPr lIns="0" tIns="0" rIns="0" bIns="0" anchor="t"/>
          <a:lstStyle>
            <a:lvl1pPr>
              <a:defRPr sz="3200"/>
            </a:lvl1pPr>
          </a:lstStyle>
          <a:p>
            <a:pPr lvl="0">
              <a:defRPr sz="1800">
                <a:solidFill>
                  <a:srgbClr val="000000"/>
                </a:solidFill>
              </a:defRPr>
            </a:pPr>
            <a:r>
              <a:rPr sz="3200">
                <a:solidFill>
                  <a:srgbClr val="9C6114"/>
                </a:solidFill>
              </a:rPr>
              <a:t>Titeltext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Title slide 1 line NanoSign WH 2 (kopia) 1">
    <p:spTree>
      <p:nvGrpSpPr>
        <p:cNvPr id="1" name=""/>
        <p:cNvGrpSpPr/>
        <p:nvPr/>
      </p:nvGrpSpPr>
      <p:grpSpPr>
        <a:xfrm>
          <a:off x="0" y="0"/>
          <a:ext cx="0" cy="0"/>
          <a:chOff x="0" y="0"/>
          <a:chExt cx="0" cy="0"/>
        </a:xfrm>
      </p:grpSpPr>
      <p:pic>
        <p:nvPicPr>
          <p:cNvPr id="94" name="04-Device-Kontakter-3-0.jpg"/>
          <p:cNvPicPr/>
          <p:nvPr/>
        </p:nvPicPr>
        <p:blipFill>
          <a:blip r:embed="rId2">
            <a:extLst/>
          </a:blip>
          <a:srcRect t="12505" b="12505"/>
          <a:stretch>
            <a:fillRect/>
          </a:stretch>
        </p:blipFill>
        <p:spPr>
          <a:xfrm>
            <a:off x="180809" y="180544"/>
            <a:ext cx="8629982" cy="6471512"/>
          </a:xfrm>
          <a:prstGeom prst="rect">
            <a:avLst/>
          </a:prstGeom>
          <a:ln w="12700">
            <a:miter lim="400000"/>
          </a:ln>
        </p:spPr>
      </p:pic>
      <p:grpSp>
        <p:nvGrpSpPr>
          <p:cNvPr id="97" name="Group 97"/>
          <p:cNvGrpSpPr/>
          <p:nvPr/>
        </p:nvGrpSpPr>
        <p:grpSpPr>
          <a:xfrm>
            <a:off x="33372" y="84047"/>
            <a:ext cx="8924856" cy="6756491"/>
            <a:chOff x="0" y="0"/>
            <a:chExt cx="8924854" cy="6756490"/>
          </a:xfrm>
        </p:grpSpPr>
        <p:sp>
          <p:nvSpPr>
            <p:cNvPr id="95" name="Shape 95"/>
            <p:cNvSpPr/>
            <p:nvPr/>
          </p:nvSpPr>
          <p:spPr>
            <a:xfrm>
              <a:off x="0" y="-1"/>
              <a:ext cx="8841601" cy="6685201"/>
            </a:xfrm>
            <a:prstGeom prst="rect">
              <a:avLst/>
            </a:prstGeom>
            <a:noFill/>
            <a:ln w="184150" cap="sq">
              <a:solidFill>
                <a:srgbClr val="FFFFFF"/>
              </a:solidFill>
              <a:prstDash val="solid"/>
              <a:miter lim="800000"/>
            </a:ln>
            <a:effectLst/>
          </p:spPr>
          <p:txBody>
            <a:bodyPr wrap="square" lIns="0" tIns="0" rIns="0" bIns="0" numCol="1" anchor="t">
              <a:noAutofit/>
            </a:bodyPr>
            <a:lstStyle/>
            <a:p>
              <a:pPr lvl="0" defTabSz="904875">
                <a:defRPr>
                  <a:solidFill>
                    <a:srgbClr val="000000"/>
                  </a:solidFill>
                </a:defRPr>
              </a:pPr>
              <a:endParaRPr/>
            </a:p>
          </p:txBody>
        </p:sp>
        <p:pic>
          <p:nvPicPr>
            <p:cNvPr id="96" name="image3.png" descr="Lunds sigill RGB 150.png"/>
            <p:cNvPicPr/>
            <p:nvPr/>
          </p:nvPicPr>
          <p:blipFill>
            <a:blip r:embed="rId3">
              <a:extLst/>
            </a:blip>
            <a:srcRect r="17690" b="21540"/>
            <a:stretch>
              <a:fillRect/>
            </a:stretch>
          </p:blipFill>
          <p:spPr>
            <a:xfrm>
              <a:off x="6252834" y="4195007"/>
              <a:ext cx="2672022" cy="2561483"/>
            </a:xfrm>
            <a:prstGeom prst="rect">
              <a:avLst/>
            </a:prstGeom>
            <a:ln w="12700" cap="flat">
              <a:noFill/>
              <a:miter lim="400000"/>
            </a:ln>
            <a:effectLst/>
          </p:spPr>
        </p:pic>
      </p:grpSp>
      <p:pic>
        <p:nvPicPr>
          <p:cNvPr id="98" name="NANOLUND_Signatur1_V2_negativ.pdf"/>
          <p:cNvPicPr/>
          <p:nvPr/>
        </p:nvPicPr>
        <p:blipFill>
          <a:blip r:embed="rId4">
            <a:extLst/>
          </a:blip>
          <a:stretch>
            <a:fillRect/>
          </a:stretch>
        </p:blipFill>
        <p:spPr>
          <a:xfrm>
            <a:off x="279400" y="299441"/>
            <a:ext cx="1906855" cy="980669"/>
          </a:xfrm>
          <a:prstGeom prst="rect">
            <a:avLst/>
          </a:prstGeom>
          <a:ln w="12700">
            <a:miter lim="400000"/>
          </a:ln>
        </p:spPr>
      </p:pic>
      <p:sp>
        <p:nvSpPr>
          <p:cNvPr id="99" name="Shape 99"/>
          <p:cNvSpPr>
            <a:spLocks noGrp="1"/>
          </p:cNvSpPr>
          <p:nvPr>
            <p:ph type="body" idx="1"/>
          </p:nvPr>
        </p:nvSpPr>
        <p:spPr>
          <a:xfrm>
            <a:off x="2942848" y="2855624"/>
            <a:ext cx="5734178" cy="247987"/>
          </a:xfrm>
          <a:prstGeom prst="rect">
            <a:avLst/>
          </a:prstGeom>
        </p:spPr>
        <p:txBody>
          <a:bodyPr lIns="0" tIns="0" rIns="0" bIns="0"/>
          <a:lstStyle>
            <a:lvl1pPr marL="0" indent="0">
              <a:lnSpc>
                <a:spcPct val="100000"/>
              </a:lnSpc>
              <a:buClrTx/>
              <a:buSzTx/>
              <a:buFontTx/>
              <a:buNone/>
              <a:defRPr sz="1400" b="1" cap="all">
                <a:solidFill>
                  <a:srgbClr val="9C6114"/>
                </a:solidFill>
              </a:defRPr>
            </a:lvl1pPr>
            <a:lvl2pPr marL="0" indent="457200">
              <a:lnSpc>
                <a:spcPct val="100000"/>
              </a:lnSpc>
              <a:buClrTx/>
              <a:buSzTx/>
              <a:buFontTx/>
              <a:buNone/>
              <a:defRPr sz="1400" b="1" cap="all">
                <a:solidFill>
                  <a:srgbClr val="9C6114"/>
                </a:solidFill>
              </a:defRPr>
            </a:lvl2pPr>
            <a:lvl3pPr marL="0" indent="914400">
              <a:lnSpc>
                <a:spcPct val="100000"/>
              </a:lnSpc>
              <a:buClrTx/>
              <a:buSzTx/>
              <a:buFontTx/>
              <a:buNone/>
              <a:defRPr sz="1400" b="1" cap="all">
                <a:solidFill>
                  <a:srgbClr val="9C6114"/>
                </a:solidFill>
              </a:defRPr>
            </a:lvl3pPr>
            <a:lvl4pPr marL="0" indent="1371600">
              <a:lnSpc>
                <a:spcPct val="100000"/>
              </a:lnSpc>
              <a:buClrTx/>
              <a:buSzTx/>
              <a:buFontTx/>
              <a:buNone/>
              <a:defRPr sz="1400" b="1" cap="all">
                <a:solidFill>
                  <a:srgbClr val="9C6114"/>
                </a:solidFill>
              </a:defRPr>
            </a:lvl4pPr>
            <a:lvl5pPr marL="0" indent="1828800">
              <a:lnSpc>
                <a:spcPct val="100000"/>
              </a:lnSpc>
              <a:buClrTx/>
              <a:buSzTx/>
              <a:buFontTx/>
              <a:buNone/>
              <a:defRPr sz="1400" b="1" cap="all">
                <a:solidFill>
                  <a:srgbClr val="9C6114"/>
                </a:solidFill>
              </a:defRPr>
            </a:lvl5pPr>
          </a:lstStyle>
          <a:p>
            <a:pPr lvl="0">
              <a:defRPr sz="1800" b="0" cap="none">
                <a:solidFill>
                  <a:srgbClr val="000000"/>
                </a:solidFill>
              </a:defRPr>
            </a:pPr>
            <a:r>
              <a:rPr sz="1400" b="1" cap="all">
                <a:solidFill>
                  <a:srgbClr val="9C6114"/>
                </a:solidFill>
              </a:rPr>
              <a:t>Brödtext nivå ett</a:t>
            </a:r>
          </a:p>
          <a:p>
            <a:pPr lvl="1">
              <a:defRPr sz="1800" b="0" cap="none">
                <a:solidFill>
                  <a:srgbClr val="000000"/>
                </a:solidFill>
              </a:defRPr>
            </a:pPr>
            <a:r>
              <a:rPr sz="1400" b="1" cap="all">
                <a:solidFill>
                  <a:srgbClr val="9C6114"/>
                </a:solidFill>
              </a:rPr>
              <a:t>Brödtext nivå två</a:t>
            </a:r>
          </a:p>
          <a:p>
            <a:pPr lvl="2">
              <a:defRPr sz="1800" b="0" cap="none">
                <a:solidFill>
                  <a:srgbClr val="000000"/>
                </a:solidFill>
              </a:defRPr>
            </a:pPr>
            <a:r>
              <a:rPr sz="1400" b="1" cap="all">
                <a:solidFill>
                  <a:srgbClr val="9C6114"/>
                </a:solidFill>
              </a:rPr>
              <a:t>Brödtext nivå tre</a:t>
            </a:r>
          </a:p>
          <a:p>
            <a:pPr lvl="3">
              <a:defRPr sz="1800" b="0" cap="none">
                <a:solidFill>
                  <a:srgbClr val="000000"/>
                </a:solidFill>
              </a:defRPr>
            </a:pPr>
            <a:r>
              <a:rPr sz="1400" b="1" cap="all">
                <a:solidFill>
                  <a:srgbClr val="9C6114"/>
                </a:solidFill>
              </a:rPr>
              <a:t>Brödtext nivå fyra</a:t>
            </a:r>
          </a:p>
          <a:p>
            <a:pPr lvl="4">
              <a:defRPr sz="1800" b="0" cap="none">
                <a:solidFill>
                  <a:srgbClr val="000000"/>
                </a:solidFill>
              </a:defRPr>
            </a:pPr>
            <a:r>
              <a:rPr sz="1400" b="1" cap="all">
                <a:solidFill>
                  <a:srgbClr val="9C6114"/>
                </a:solidFill>
              </a:rPr>
              <a:t>Brödtext nivå fem</a:t>
            </a:r>
          </a:p>
        </p:txBody>
      </p:sp>
      <p:sp>
        <p:nvSpPr>
          <p:cNvPr id="100" name="Shape 100"/>
          <p:cNvSpPr>
            <a:spLocks noGrp="1"/>
          </p:cNvSpPr>
          <p:nvPr>
            <p:ph type="title"/>
          </p:nvPr>
        </p:nvSpPr>
        <p:spPr>
          <a:xfrm>
            <a:off x="2937514" y="1666094"/>
            <a:ext cx="5734179" cy="1045367"/>
          </a:xfrm>
          <a:prstGeom prst="rect">
            <a:avLst/>
          </a:prstGeom>
        </p:spPr>
        <p:txBody>
          <a:bodyPr lIns="0" tIns="0" rIns="0" bIns="0" anchor="t"/>
          <a:lstStyle>
            <a:lvl1pPr>
              <a:defRPr sz="3200"/>
            </a:lvl1pPr>
          </a:lstStyle>
          <a:p>
            <a:pPr lvl="0">
              <a:defRPr sz="1800">
                <a:solidFill>
                  <a:srgbClr val="000000"/>
                </a:solidFill>
              </a:defRPr>
            </a:pPr>
            <a:r>
              <a:rPr sz="3200">
                <a:solidFill>
                  <a:srgbClr val="9C6114"/>
                </a:solidFill>
              </a:rPr>
              <a:t>Titeltext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Group 11"/>
          <p:cNvGrpSpPr/>
          <p:nvPr/>
        </p:nvGrpSpPr>
        <p:grpSpPr>
          <a:xfrm>
            <a:off x="-119270" y="-59969"/>
            <a:ext cx="9228344" cy="6984777"/>
            <a:chOff x="0" y="0"/>
            <a:chExt cx="9228342" cy="6984775"/>
          </a:xfrm>
        </p:grpSpPr>
        <p:sp>
          <p:nvSpPr>
            <p:cNvPr id="2" name="Shape 2"/>
            <p:cNvSpPr/>
            <p:nvPr/>
          </p:nvSpPr>
          <p:spPr>
            <a:xfrm>
              <a:off x="0" y="1832452"/>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3" name="Shape 3"/>
            <p:cNvSpPr/>
            <p:nvPr/>
          </p:nvSpPr>
          <p:spPr>
            <a:xfrm>
              <a:off x="0" y="236166"/>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4" name="Shape 4"/>
            <p:cNvSpPr/>
            <p:nvPr/>
          </p:nvSpPr>
          <p:spPr>
            <a:xfrm>
              <a:off x="0" y="1326373"/>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5" name="Shape 5"/>
            <p:cNvSpPr/>
            <p:nvPr/>
          </p:nvSpPr>
          <p:spPr>
            <a:xfrm>
              <a:off x="0" y="6736498"/>
              <a:ext cx="9228344" cy="1"/>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6" name="Shape 6"/>
            <p:cNvSpPr/>
            <p:nvPr/>
          </p:nvSpPr>
          <p:spPr>
            <a:xfrm flipH="1">
              <a:off x="289827"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7" name="Shape 7"/>
            <p:cNvSpPr/>
            <p:nvPr/>
          </p:nvSpPr>
          <p:spPr>
            <a:xfrm flipH="1">
              <a:off x="8940311"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8" name="Shape 8"/>
            <p:cNvSpPr/>
            <p:nvPr/>
          </p:nvSpPr>
          <p:spPr>
            <a:xfrm flipH="1">
              <a:off x="4258126"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9" name="Shape 9"/>
            <p:cNvSpPr/>
            <p:nvPr/>
          </p:nvSpPr>
          <p:spPr>
            <a:xfrm flipH="1">
              <a:off x="889653" y="0"/>
              <a:ext cx="1" cy="6984776"/>
            </a:xfrm>
            <a:prstGeom prst="line">
              <a:avLst/>
            </a:prstGeom>
            <a:solidFill>
              <a:srgbClr val="4F81BD"/>
            </a:solidFill>
            <a:ln w="9525" cap="flat">
              <a:solidFill>
                <a:srgbClr val="000080"/>
              </a:solidFill>
              <a:prstDash val="solid"/>
              <a:round/>
            </a:ln>
            <a:effectLst/>
          </p:spPr>
          <p:txBody>
            <a:bodyPr wrap="square" lIns="0" tIns="0" rIns="0" bIns="0" numCol="1" anchor="t">
              <a:noAutofit/>
            </a:bodyPr>
            <a:lstStyle/>
            <a:p>
              <a:pPr lvl="0" defTabSz="457200">
                <a:defRPr sz="1200" b="0">
                  <a:solidFill>
                    <a:srgbClr val="000000"/>
                  </a:solidFill>
                  <a:latin typeface="+mj-lt"/>
                  <a:ea typeface="+mj-ea"/>
                  <a:cs typeface="+mj-cs"/>
                  <a:sym typeface="Helvetica"/>
                </a:defRPr>
              </a:pPr>
              <a:endParaRPr/>
            </a:p>
          </p:txBody>
        </p:sp>
        <p:sp>
          <p:nvSpPr>
            <p:cNvPr id="10" name="Shape 10"/>
            <p:cNvSpPr/>
            <p:nvPr/>
          </p:nvSpPr>
          <p:spPr>
            <a:xfrm>
              <a:off x="119270" y="59968"/>
              <a:ext cx="9001125" cy="6840538"/>
            </a:xfrm>
            <a:prstGeom prst="rect">
              <a:avLst/>
            </a:prstGeom>
            <a:solidFill>
              <a:srgbClr val="FFFFFF"/>
            </a:solidFill>
            <a:ln w="12700" cap="flat">
              <a:noFill/>
              <a:miter lim="400000"/>
            </a:ln>
            <a:effectLst/>
          </p:spPr>
          <p:txBody>
            <a:bodyPr wrap="square" lIns="0" tIns="0" rIns="0" bIns="0" numCol="1" anchor="t">
              <a:noAutofit/>
            </a:bodyPr>
            <a:lstStyle/>
            <a:p>
              <a:pPr lvl="0" defTabSz="904875"/>
              <a:endParaRPr/>
            </a:p>
          </p:txBody>
        </p:sp>
      </p:grpSp>
      <p:sp>
        <p:nvSpPr>
          <p:cNvPr id="12" name="Shape 12"/>
          <p:cNvSpPr>
            <a:spLocks noGrp="1"/>
          </p:cNvSpPr>
          <p:nvPr>
            <p:ph type="title"/>
          </p:nvPr>
        </p:nvSpPr>
        <p:spPr>
          <a:xfrm>
            <a:off x="643263" y="-133800"/>
            <a:ext cx="7605109" cy="1423597"/>
          </a:xfrm>
          <a:prstGeom prst="rect">
            <a:avLst/>
          </a:prstGeom>
          <a:ln w="12700">
            <a:miter lim="400000"/>
          </a:ln>
          <a:extLst>
            <a:ext uri="{C572A759-6A51-4108-AA02-DFA0A04FC94B}">
              <ma14:wrappingTextBoxFlag xmlns:ma14="http://schemas.microsoft.com/office/mac/drawingml/2011/main" xmlns="" val="1"/>
            </a:ext>
          </a:extLst>
        </p:spPr>
        <p:txBody>
          <a:bodyPr lIns="45257" tIns="45257" rIns="45257" bIns="45257" anchor="b"/>
          <a:lstStyle/>
          <a:p>
            <a:pPr lvl="0">
              <a:defRPr sz="1800">
                <a:solidFill>
                  <a:srgbClr val="000000"/>
                </a:solidFill>
              </a:defRPr>
            </a:pPr>
            <a:r>
              <a:rPr sz="3600">
                <a:solidFill>
                  <a:srgbClr val="9C6114"/>
                </a:solidFill>
              </a:rPr>
              <a:t>Titeltext</a:t>
            </a:r>
          </a:p>
        </p:txBody>
      </p:sp>
      <p:sp>
        <p:nvSpPr>
          <p:cNvPr id="13" name="Shape 13"/>
          <p:cNvSpPr/>
          <p:nvPr/>
        </p:nvSpPr>
        <p:spPr>
          <a:xfrm>
            <a:off x="742800" y="1322358"/>
            <a:ext cx="7889002"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sp>
        <p:nvSpPr>
          <p:cNvPr id="14" name="Shape 14"/>
          <p:cNvSpPr>
            <a:spLocks noGrp="1"/>
          </p:cNvSpPr>
          <p:nvPr>
            <p:ph type="body" idx="1"/>
          </p:nvPr>
        </p:nvSpPr>
        <p:spPr>
          <a:xfrm>
            <a:off x="652097" y="1848669"/>
            <a:ext cx="7587441" cy="4983932"/>
          </a:xfrm>
          <a:prstGeom prst="rect">
            <a:avLst/>
          </a:prstGeom>
          <a:ln w="12700">
            <a:miter lim="400000"/>
          </a:ln>
          <a:extLst>
            <a:ext uri="{C572A759-6A51-4108-AA02-DFA0A04FC94B}">
              <ma14:wrappingTextBoxFlag xmlns:ma14="http://schemas.microsoft.com/office/mac/drawingml/2011/main" xmlns="" val="1"/>
            </a:ext>
          </a:extLst>
        </p:spPr>
        <p:txBody>
          <a:bodyPr lIns="45257" tIns="45257" rIns="45257" bIns="45257"/>
          <a:lstStyle>
            <a:lvl2pPr marL="700087" indent="-247650"/>
            <a:lvl3pPr marL="1106963" indent="-197326"/>
            <a:lvl4pPr marL="1570355" indent="-213042"/>
            <a:lvl5pPr marL="2059464" indent="-249714"/>
          </a:lstStyle>
          <a:p>
            <a:pPr lvl="0">
              <a:defRPr sz="1800"/>
            </a:pPr>
            <a:r>
              <a:rPr sz="2000"/>
              <a:t>Brödtext nivå ett</a:t>
            </a:r>
          </a:p>
          <a:p>
            <a:pPr lvl="1">
              <a:defRPr sz="1800"/>
            </a:pPr>
            <a:r>
              <a:rPr sz="2000"/>
              <a:t>Brödtext nivå två</a:t>
            </a:r>
          </a:p>
          <a:p>
            <a:pPr lvl="2">
              <a:defRPr sz="1800"/>
            </a:pPr>
            <a:r>
              <a:rPr sz="2000"/>
              <a:t>Brödtext nivå tre</a:t>
            </a:r>
          </a:p>
          <a:p>
            <a:pPr lvl="3">
              <a:defRPr sz="1800"/>
            </a:pPr>
            <a:r>
              <a:rPr sz="2000"/>
              <a:t>Brödtext nivå fyra</a:t>
            </a:r>
          </a:p>
          <a:p>
            <a:pPr lvl="4">
              <a:defRPr sz="1800"/>
            </a:pPr>
            <a:r>
              <a:rPr sz="2000"/>
              <a:t>Brödtext nivå fem</a:t>
            </a:r>
          </a:p>
        </p:txBody>
      </p:sp>
      <p:pic>
        <p:nvPicPr>
          <p:cNvPr id="15" name="NanoLund_Signatur1_CMYK_vitplatta.pdf"/>
          <p:cNvPicPr/>
          <p:nvPr/>
        </p:nvPicPr>
        <p:blipFill>
          <a:blip r:embed="rId18">
            <a:extLst/>
          </a:blip>
          <a:stretch>
            <a:fillRect/>
          </a:stretch>
        </p:blipFill>
        <p:spPr>
          <a:xfrm>
            <a:off x="6434142" y="557897"/>
            <a:ext cx="2322650" cy="677274"/>
          </a:xfrm>
          <a:prstGeom prst="rect">
            <a:avLst/>
          </a:prstGeom>
          <a:ln w="12700">
            <a:miter lim="400000"/>
          </a:ln>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defTabSz="904875">
        <a:defRPr sz="3600">
          <a:solidFill>
            <a:srgbClr val="9C6114"/>
          </a:solidFill>
          <a:latin typeface="Times New Roman"/>
          <a:ea typeface="Times New Roman"/>
          <a:cs typeface="Times New Roman"/>
          <a:sym typeface="Times New Roman"/>
        </a:defRPr>
      </a:lvl1pPr>
      <a:lvl2pPr defTabSz="904875">
        <a:defRPr sz="3600">
          <a:solidFill>
            <a:srgbClr val="9C6114"/>
          </a:solidFill>
          <a:latin typeface="Times New Roman"/>
          <a:ea typeface="Times New Roman"/>
          <a:cs typeface="Times New Roman"/>
          <a:sym typeface="Times New Roman"/>
        </a:defRPr>
      </a:lvl2pPr>
      <a:lvl3pPr defTabSz="904875">
        <a:defRPr sz="3600">
          <a:solidFill>
            <a:srgbClr val="9C6114"/>
          </a:solidFill>
          <a:latin typeface="Times New Roman"/>
          <a:ea typeface="Times New Roman"/>
          <a:cs typeface="Times New Roman"/>
          <a:sym typeface="Times New Roman"/>
        </a:defRPr>
      </a:lvl3pPr>
      <a:lvl4pPr defTabSz="904875">
        <a:defRPr sz="3600">
          <a:solidFill>
            <a:srgbClr val="9C6114"/>
          </a:solidFill>
          <a:latin typeface="Times New Roman"/>
          <a:ea typeface="Times New Roman"/>
          <a:cs typeface="Times New Roman"/>
          <a:sym typeface="Times New Roman"/>
        </a:defRPr>
      </a:lvl4pPr>
      <a:lvl5pPr defTabSz="904875">
        <a:defRPr sz="3600">
          <a:solidFill>
            <a:srgbClr val="9C6114"/>
          </a:solidFill>
          <a:latin typeface="Times New Roman"/>
          <a:ea typeface="Times New Roman"/>
          <a:cs typeface="Times New Roman"/>
          <a:sym typeface="Times New Roman"/>
        </a:defRPr>
      </a:lvl5pPr>
      <a:lvl6pPr indent="457200" defTabSz="904875">
        <a:defRPr sz="3600">
          <a:solidFill>
            <a:srgbClr val="9C6114"/>
          </a:solidFill>
          <a:latin typeface="Times New Roman"/>
          <a:ea typeface="Times New Roman"/>
          <a:cs typeface="Times New Roman"/>
          <a:sym typeface="Times New Roman"/>
        </a:defRPr>
      </a:lvl6pPr>
      <a:lvl7pPr indent="914400" defTabSz="904875">
        <a:defRPr sz="3600">
          <a:solidFill>
            <a:srgbClr val="9C6114"/>
          </a:solidFill>
          <a:latin typeface="Times New Roman"/>
          <a:ea typeface="Times New Roman"/>
          <a:cs typeface="Times New Roman"/>
          <a:sym typeface="Times New Roman"/>
        </a:defRPr>
      </a:lvl7pPr>
      <a:lvl8pPr indent="1371600" defTabSz="904875">
        <a:defRPr sz="3600">
          <a:solidFill>
            <a:srgbClr val="9C6114"/>
          </a:solidFill>
          <a:latin typeface="Times New Roman"/>
          <a:ea typeface="Times New Roman"/>
          <a:cs typeface="Times New Roman"/>
          <a:sym typeface="Times New Roman"/>
        </a:defRPr>
      </a:lvl8pPr>
      <a:lvl9pPr indent="1828800" defTabSz="904875">
        <a:defRPr sz="3600">
          <a:solidFill>
            <a:srgbClr val="9C6114"/>
          </a:solidFill>
          <a:latin typeface="Times New Roman"/>
          <a:ea typeface="Times New Roman"/>
          <a:cs typeface="Times New Roman"/>
          <a:sym typeface="Times New Roman"/>
        </a:defRPr>
      </a:lvl9pPr>
    </p:titleStyle>
    <p:bodyStyle>
      <a:lvl1pPr marL="230188" indent="-230188" defTabSz="904875">
        <a:lnSpc>
          <a:spcPct val="120000"/>
        </a:lnSpc>
        <a:spcBef>
          <a:spcPts val="1000"/>
        </a:spcBef>
        <a:buClr>
          <a:srgbClr val="000000"/>
        </a:buClr>
        <a:buSzPct val="100000"/>
        <a:buFont typeface="Arial"/>
        <a:buChar char="•"/>
        <a:defRPr sz="2000">
          <a:latin typeface="Arial"/>
          <a:ea typeface="Arial"/>
          <a:cs typeface="Arial"/>
          <a:sym typeface="Arial"/>
        </a:defRPr>
      </a:lvl1pPr>
      <a:lvl2pPr marL="677574" indent="-225136" defTabSz="904875">
        <a:lnSpc>
          <a:spcPct val="120000"/>
        </a:lnSpc>
        <a:spcBef>
          <a:spcPts val="1000"/>
        </a:spcBef>
        <a:buClr>
          <a:srgbClr val="000000"/>
        </a:buClr>
        <a:buSzPct val="100000"/>
        <a:buFont typeface="Arial"/>
        <a:buChar char="–"/>
        <a:defRPr sz="2000">
          <a:latin typeface="Arial"/>
          <a:ea typeface="Arial"/>
          <a:cs typeface="Arial"/>
          <a:sym typeface="Arial"/>
        </a:defRPr>
      </a:lvl2pPr>
      <a:lvl3pPr marL="1089025" indent="-179387" defTabSz="904875">
        <a:lnSpc>
          <a:spcPct val="120000"/>
        </a:lnSpc>
        <a:spcBef>
          <a:spcPts val="1000"/>
        </a:spcBef>
        <a:buClr>
          <a:srgbClr val="000000"/>
        </a:buClr>
        <a:buSzPct val="100000"/>
        <a:buFont typeface="Arial"/>
        <a:buChar char="»"/>
        <a:defRPr sz="2000">
          <a:latin typeface="Arial"/>
          <a:ea typeface="Arial"/>
          <a:cs typeface="Arial"/>
          <a:sym typeface="Arial"/>
        </a:defRPr>
      </a:lvl3pPr>
      <a:lvl4pPr marL="1550987" indent="-193675" defTabSz="904875">
        <a:lnSpc>
          <a:spcPct val="120000"/>
        </a:lnSpc>
        <a:spcBef>
          <a:spcPts val="1000"/>
        </a:spcBef>
        <a:buClr>
          <a:srgbClr val="000000"/>
        </a:buClr>
        <a:buSzPct val="100000"/>
        <a:buFont typeface="Arial"/>
        <a:buChar char="–"/>
        <a:defRPr sz="2000">
          <a:latin typeface="Arial"/>
          <a:ea typeface="Arial"/>
          <a:cs typeface="Arial"/>
          <a:sym typeface="Arial"/>
        </a:defRPr>
      </a:lvl4pPr>
      <a:lvl5pPr marL="2036763" indent="-227013" defTabSz="904875">
        <a:lnSpc>
          <a:spcPct val="120000"/>
        </a:lnSpc>
        <a:spcBef>
          <a:spcPts val="1000"/>
        </a:spcBef>
        <a:buClr>
          <a:srgbClr val="000000"/>
        </a:buClr>
        <a:buSzPct val="100000"/>
        <a:buFont typeface="Arial"/>
        <a:buChar char="»"/>
        <a:defRPr sz="2000">
          <a:latin typeface="Arial"/>
          <a:ea typeface="Arial"/>
          <a:cs typeface="Arial"/>
          <a:sym typeface="Arial"/>
        </a:defRPr>
      </a:lvl5pPr>
      <a:lvl6pPr marL="2493963" indent="-227013" defTabSz="904875">
        <a:lnSpc>
          <a:spcPct val="120000"/>
        </a:lnSpc>
        <a:spcBef>
          <a:spcPts val="1000"/>
        </a:spcBef>
        <a:buClr>
          <a:srgbClr val="000000"/>
        </a:buClr>
        <a:buSzPct val="100000"/>
        <a:buFont typeface="Arial"/>
        <a:buChar char="»"/>
        <a:defRPr sz="2000">
          <a:latin typeface="Arial"/>
          <a:ea typeface="Arial"/>
          <a:cs typeface="Arial"/>
          <a:sym typeface="Arial"/>
        </a:defRPr>
      </a:lvl6pPr>
      <a:lvl7pPr marL="2951163" indent="-227013" defTabSz="904875">
        <a:lnSpc>
          <a:spcPct val="120000"/>
        </a:lnSpc>
        <a:spcBef>
          <a:spcPts val="1000"/>
        </a:spcBef>
        <a:buClr>
          <a:srgbClr val="000000"/>
        </a:buClr>
        <a:buSzPct val="100000"/>
        <a:buFont typeface="Arial"/>
        <a:buChar char="»"/>
        <a:defRPr sz="2000">
          <a:latin typeface="Arial"/>
          <a:ea typeface="Arial"/>
          <a:cs typeface="Arial"/>
          <a:sym typeface="Arial"/>
        </a:defRPr>
      </a:lvl7pPr>
      <a:lvl8pPr marL="3408362" indent="-227013" defTabSz="904875">
        <a:lnSpc>
          <a:spcPct val="120000"/>
        </a:lnSpc>
        <a:spcBef>
          <a:spcPts val="1000"/>
        </a:spcBef>
        <a:buClr>
          <a:srgbClr val="000000"/>
        </a:buClr>
        <a:buSzPct val="100000"/>
        <a:buFont typeface="Arial"/>
        <a:buChar char="»"/>
        <a:defRPr sz="2000">
          <a:latin typeface="Arial"/>
          <a:ea typeface="Arial"/>
          <a:cs typeface="Arial"/>
          <a:sym typeface="Arial"/>
        </a:defRPr>
      </a:lvl8pPr>
      <a:lvl9pPr marL="3865562" indent="-227012" defTabSz="904875">
        <a:lnSpc>
          <a:spcPct val="120000"/>
        </a:lnSpc>
        <a:spcBef>
          <a:spcPts val="1000"/>
        </a:spcBef>
        <a:buClr>
          <a:srgbClr val="000000"/>
        </a:buClr>
        <a:buSzPct val="100000"/>
        <a:buFont typeface="Arial"/>
        <a:buChar char="»"/>
        <a:defRPr sz="2000">
          <a:latin typeface="Arial"/>
          <a:ea typeface="Arial"/>
          <a:cs typeface="Arial"/>
          <a:sym typeface="Arial"/>
        </a:defRPr>
      </a:lvl9pPr>
    </p:bodyStyle>
    <p:otherStyle>
      <a:lvl1pPr algn="r">
        <a:defRPr sz="1200" b="1">
          <a:solidFill>
            <a:schemeClr val="tx1"/>
          </a:solidFill>
          <a:latin typeface="+mn-lt"/>
          <a:ea typeface="+mn-ea"/>
          <a:cs typeface="+mn-cs"/>
          <a:sym typeface="Arial"/>
        </a:defRPr>
      </a:lvl1pPr>
      <a:lvl2pPr indent="457200" algn="r">
        <a:defRPr sz="1200" b="1">
          <a:solidFill>
            <a:schemeClr val="tx1"/>
          </a:solidFill>
          <a:latin typeface="+mn-lt"/>
          <a:ea typeface="+mn-ea"/>
          <a:cs typeface="+mn-cs"/>
          <a:sym typeface="Arial"/>
        </a:defRPr>
      </a:lvl2pPr>
      <a:lvl3pPr indent="914400" algn="r">
        <a:defRPr sz="1200" b="1">
          <a:solidFill>
            <a:schemeClr val="tx1"/>
          </a:solidFill>
          <a:latin typeface="+mn-lt"/>
          <a:ea typeface="+mn-ea"/>
          <a:cs typeface="+mn-cs"/>
          <a:sym typeface="Arial"/>
        </a:defRPr>
      </a:lvl3pPr>
      <a:lvl4pPr indent="1371600" algn="r">
        <a:defRPr sz="1200" b="1">
          <a:solidFill>
            <a:schemeClr val="tx1"/>
          </a:solidFill>
          <a:latin typeface="+mn-lt"/>
          <a:ea typeface="+mn-ea"/>
          <a:cs typeface="+mn-cs"/>
          <a:sym typeface="Arial"/>
        </a:defRPr>
      </a:lvl4pPr>
      <a:lvl5pPr indent="1828800" algn="r">
        <a:defRPr sz="1200" b="1">
          <a:solidFill>
            <a:schemeClr val="tx1"/>
          </a:solidFill>
          <a:latin typeface="+mn-lt"/>
          <a:ea typeface="+mn-ea"/>
          <a:cs typeface="+mn-cs"/>
          <a:sym typeface="Arial"/>
        </a:defRPr>
      </a:lvl5pPr>
      <a:lvl6pPr indent="2286000" algn="r">
        <a:defRPr sz="1200" b="1">
          <a:solidFill>
            <a:schemeClr val="tx1"/>
          </a:solidFill>
          <a:latin typeface="+mn-lt"/>
          <a:ea typeface="+mn-ea"/>
          <a:cs typeface="+mn-cs"/>
          <a:sym typeface="Arial"/>
        </a:defRPr>
      </a:lvl6pPr>
      <a:lvl7pPr indent="2743200" algn="r">
        <a:defRPr sz="1200" b="1">
          <a:solidFill>
            <a:schemeClr val="tx1"/>
          </a:solidFill>
          <a:latin typeface="+mn-lt"/>
          <a:ea typeface="+mn-ea"/>
          <a:cs typeface="+mn-cs"/>
          <a:sym typeface="Arial"/>
        </a:defRPr>
      </a:lvl7pPr>
      <a:lvl8pPr indent="3200400" algn="r">
        <a:defRPr sz="1200" b="1">
          <a:solidFill>
            <a:schemeClr val="tx1"/>
          </a:solidFill>
          <a:latin typeface="+mn-lt"/>
          <a:ea typeface="+mn-ea"/>
          <a:cs typeface="+mn-cs"/>
          <a:sym typeface="Arial"/>
        </a:defRPr>
      </a:lvl8pPr>
      <a:lvl9pPr indent="3657600" algn="r">
        <a:defRPr sz="1200" b="1">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2655888" y="1516103"/>
            <a:ext cx="6178551" cy="1999130"/>
          </a:xfrm>
          <a:prstGeom prst="rect">
            <a:avLst/>
          </a:prstGeom>
          <a:solidFill>
            <a:srgbClr val="FFFFFF"/>
          </a:solidFill>
          <a:ln w="12700">
            <a:miter lim="400000"/>
          </a:ln>
        </p:spPr>
        <p:txBody>
          <a:bodyPr lIns="0" tIns="0" rIns="0" bIns="0"/>
          <a:lstStyle/>
          <a:p>
            <a:pPr lvl="0" defTabSz="904875"/>
            <a:endParaRPr/>
          </a:p>
        </p:txBody>
      </p:sp>
      <p:sp>
        <p:nvSpPr>
          <p:cNvPr id="172" name="Shape 172"/>
          <p:cNvSpPr/>
          <p:nvPr/>
        </p:nvSpPr>
        <p:spPr>
          <a:xfrm>
            <a:off x="2959100" y="2404538"/>
            <a:ext cx="5803900"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sp>
        <p:nvSpPr>
          <p:cNvPr id="173" name="Shape 173"/>
          <p:cNvSpPr>
            <a:spLocks noGrp="1"/>
          </p:cNvSpPr>
          <p:nvPr>
            <p:ph type="title"/>
          </p:nvPr>
        </p:nvSpPr>
        <p:spPr>
          <a:xfrm>
            <a:off x="2942848" y="1737819"/>
            <a:ext cx="5734178" cy="540200"/>
          </a:xfrm>
          <a:prstGeom prst="rect">
            <a:avLst/>
          </a:prstGeom>
        </p:spPr>
        <p:txBody>
          <a:bodyPr/>
          <a:lstStyle>
            <a:lvl1pPr>
              <a:lnSpc>
                <a:spcPct val="90000"/>
              </a:lnSpc>
            </a:lvl1pPr>
          </a:lstStyle>
          <a:p>
            <a:pPr lvl="0">
              <a:defRPr sz="1800">
                <a:solidFill>
                  <a:srgbClr val="000000"/>
                </a:solidFill>
              </a:defRPr>
            </a:pPr>
            <a:r>
              <a:rPr sz="3200">
                <a:solidFill>
                  <a:srgbClr val="9C6114"/>
                </a:solidFill>
              </a:rPr>
              <a:t>Light-Guiding in Nanowires</a:t>
            </a:r>
          </a:p>
        </p:txBody>
      </p:sp>
      <p:sp>
        <p:nvSpPr>
          <p:cNvPr id="174" name="Shape 174"/>
          <p:cNvSpPr>
            <a:spLocks noGrp="1"/>
          </p:cNvSpPr>
          <p:nvPr>
            <p:ph type="body" idx="1"/>
          </p:nvPr>
        </p:nvSpPr>
        <p:spPr>
          <a:xfrm>
            <a:off x="2942848" y="2491557"/>
            <a:ext cx="5734178" cy="222587"/>
          </a:xfrm>
          <a:prstGeom prst="rect">
            <a:avLst/>
          </a:prstGeom>
        </p:spPr>
        <p:txBody>
          <a:bodyPr/>
          <a:lstStyle/>
          <a:p>
            <a:pPr lvl="0">
              <a:defRPr sz="1800" b="0" cap="none">
                <a:solidFill>
                  <a:srgbClr val="000000"/>
                </a:solidFill>
              </a:defRPr>
            </a:pPr>
            <a:r>
              <a:rPr sz="1400" b="1" cap="all">
                <a:solidFill>
                  <a:srgbClr val="9C6114"/>
                </a:solidFill>
              </a:rPr>
              <a:t>MERCY LARD</a:t>
            </a:r>
          </a:p>
        </p:txBody>
      </p:sp>
      <p:sp>
        <p:nvSpPr>
          <p:cNvPr id="175" name="Shape 175"/>
          <p:cNvSpPr/>
          <p:nvPr/>
        </p:nvSpPr>
        <p:spPr>
          <a:xfrm>
            <a:off x="2937514" y="2782133"/>
            <a:ext cx="5734179" cy="540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904875">
              <a:spcBef>
                <a:spcPts val="1000"/>
              </a:spcBef>
              <a:defRPr sz="1400" b="0"/>
            </a:lvl1pPr>
          </a:lstStyle>
          <a:p>
            <a:pPr lvl="0">
              <a:defRPr sz="1800">
                <a:solidFill>
                  <a:srgbClr val="000000"/>
                </a:solidFill>
              </a:defRPr>
            </a:pPr>
            <a:r>
              <a:rPr sz="1400">
                <a:solidFill>
                  <a:srgbClr val="9C6114"/>
                </a:solidFill>
              </a:rPr>
              <a:t>NanoLund, Lund University, Sweden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2655888" y="1516103"/>
            <a:ext cx="6178551" cy="2135324"/>
          </a:xfrm>
          <a:prstGeom prst="rect">
            <a:avLst/>
          </a:prstGeom>
          <a:solidFill>
            <a:srgbClr val="FFFFFF"/>
          </a:solidFill>
          <a:ln w="12700">
            <a:miter lim="400000"/>
          </a:ln>
        </p:spPr>
        <p:txBody>
          <a:bodyPr lIns="0" tIns="0" rIns="0" bIns="0"/>
          <a:lstStyle/>
          <a:p>
            <a:pPr lvl="0" defTabSz="904875"/>
            <a:endParaRPr/>
          </a:p>
        </p:txBody>
      </p:sp>
      <p:sp>
        <p:nvSpPr>
          <p:cNvPr id="178" name="Shape 178"/>
          <p:cNvSpPr/>
          <p:nvPr/>
        </p:nvSpPr>
        <p:spPr>
          <a:xfrm>
            <a:off x="2959100" y="2616205"/>
            <a:ext cx="5803900"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sp>
        <p:nvSpPr>
          <p:cNvPr id="179" name="Shape 179"/>
          <p:cNvSpPr>
            <a:spLocks noGrp="1"/>
          </p:cNvSpPr>
          <p:nvPr>
            <p:ph type="body" idx="1"/>
          </p:nvPr>
        </p:nvSpPr>
        <p:spPr>
          <a:xfrm>
            <a:off x="2942848" y="2703224"/>
            <a:ext cx="5734178" cy="222587"/>
          </a:xfrm>
          <a:prstGeom prst="rect">
            <a:avLst/>
          </a:prstGeom>
        </p:spPr>
        <p:txBody>
          <a:bodyPr/>
          <a:lstStyle/>
          <a:p>
            <a:pPr lvl="0">
              <a:defRPr sz="1800" b="0" cap="none">
                <a:solidFill>
                  <a:srgbClr val="000000"/>
                </a:solidFill>
              </a:defRPr>
            </a:pPr>
            <a:r>
              <a:rPr sz="1400" b="1" cap="all">
                <a:solidFill>
                  <a:srgbClr val="9C6114"/>
                </a:solidFill>
              </a:rPr>
              <a:t>MERCY LARD, ALF MÅNSSON, ANDERS MIKKELSEN</a:t>
            </a:r>
          </a:p>
        </p:txBody>
      </p:sp>
      <p:sp>
        <p:nvSpPr>
          <p:cNvPr id="180" name="Shape 180"/>
          <p:cNvSpPr>
            <a:spLocks noGrp="1"/>
          </p:cNvSpPr>
          <p:nvPr>
            <p:ph type="title"/>
          </p:nvPr>
        </p:nvSpPr>
        <p:spPr>
          <a:xfrm>
            <a:off x="2937514" y="1666094"/>
            <a:ext cx="5734179" cy="863092"/>
          </a:xfrm>
          <a:prstGeom prst="rect">
            <a:avLst/>
          </a:prstGeom>
        </p:spPr>
        <p:txBody>
          <a:bodyPr/>
          <a:lstStyle/>
          <a:p>
            <a:pPr lvl="0">
              <a:lnSpc>
                <a:spcPct val="90000"/>
              </a:lnSpc>
              <a:defRPr sz="1800">
                <a:solidFill>
                  <a:srgbClr val="000000"/>
                </a:solidFill>
              </a:defRPr>
            </a:pPr>
            <a:r>
              <a:rPr sz="2700">
                <a:solidFill>
                  <a:srgbClr val="9C6114"/>
                </a:solidFill>
              </a:rPr>
              <a:t>Nanowires for Energy:</a:t>
            </a:r>
          </a:p>
          <a:p>
            <a:pPr lvl="0">
              <a:lnSpc>
                <a:spcPct val="90000"/>
              </a:lnSpc>
              <a:defRPr sz="1800">
                <a:solidFill>
                  <a:srgbClr val="000000"/>
                </a:solidFill>
              </a:defRPr>
            </a:pPr>
            <a:r>
              <a:rPr sz="2700">
                <a:solidFill>
                  <a:srgbClr val="9C6114"/>
                </a:solidFill>
              </a:rPr>
              <a:t>Solar Cells, Thermoelectricity and LEDs</a:t>
            </a:r>
          </a:p>
        </p:txBody>
      </p:sp>
      <p:sp>
        <p:nvSpPr>
          <p:cNvPr id="181" name="Shape 181"/>
          <p:cNvSpPr/>
          <p:nvPr/>
        </p:nvSpPr>
        <p:spPr>
          <a:xfrm>
            <a:off x="2942848" y="2981100"/>
            <a:ext cx="5734178" cy="540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04875">
              <a:spcBef>
                <a:spcPts val="1000"/>
              </a:spcBef>
              <a:defRPr b="0">
                <a:solidFill>
                  <a:srgbClr val="000000"/>
                </a:solidFill>
              </a:defRPr>
            </a:pPr>
            <a:r>
              <a:rPr sz="1400">
                <a:solidFill>
                  <a:srgbClr val="9C6114"/>
                </a:solidFill>
              </a:rPr>
              <a:t>NanoLund, Lund University, Sweden</a:t>
            </a:r>
          </a:p>
          <a:p>
            <a:pPr lvl="0" defTabSz="904875">
              <a:spcBef>
                <a:spcPts val="100"/>
              </a:spcBef>
              <a:defRPr b="0">
                <a:solidFill>
                  <a:srgbClr val="000000"/>
                </a:solidFill>
              </a:defRPr>
            </a:pPr>
            <a:r>
              <a:rPr sz="1400">
                <a:solidFill>
                  <a:srgbClr val="9C6114"/>
                </a:solidFill>
              </a:rPr>
              <a:t>Linneaus University, Kalmar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2655888" y="1516103"/>
            <a:ext cx="6178551" cy="2514528"/>
          </a:xfrm>
          <a:prstGeom prst="rect">
            <a:avLst/>
          </a:prstGeom>
          <a:solidFill>
            <a:srgbClr val="FFFFFF"/>
          </a:solidFill>
          <a:ln w="12700">
            <a:miter lim="400000"/>
          </a:ln>
        </p:spPr>
        <p:txBody>
          <a:bodyPr lIns="0" tIns="0" rIns="0" bIns="0"/>
          <a:lstStyle/>
          <a:p>
            <a:pPr lvl="0" defTabSz="904875"/>
            <a:endParaRPr/>
          </a:p>
        </p:txBody>
      </p:sp>
      <p:sp>
        <p:nvSpPr>
          <p:cNvPr id="184" name="Shape 184"/>
          <p:cNvSpPr/>
          <p:nvPr/>
        </p:nvSpPr>
        <p:spPr>
          <a:xfrm>
            <a:off x="2959100" y="2768605"/>
            <a:ext cx="5803900"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sp>
        <p:nvSpPr>
          <p:cNvPr id="185" name="Shape 185"/>
          <p:cNvSpPr>
            <a:spLocks noGrp="1"/>
          </p:cNvSpPr>
          <p:nvPr>
            <p:ph type="body" idx="1"/>
          </p:nvPr>
        </p:nvSpPr>
        <p:spPr>
          <a:xfrm>
            <a:off x="2937514" y="2881024"/>
            <a:ext cx="5734179" cy="247987"/>
          </a:xfrm>
          <a:prstGeom prst="rect">
            <a:avLst/>
          </a:prstGeom>
        </p:spPr>
        <p:txBody>
          <a:bodyPr/>
          <a:lstStyle/>
          <a:p>
            <a:pPr lvl="0">
              <a:defRPr sz="1800" b="0" cap="none">
                <a:solidFill>
                  <a:srgbClr val="000000"/>
                </a:solidFill>
              </a:defRPr>
            </a:pPr>
            <a:r>
              <a:rPr sz="1400" b="1" cap="all">
                <a:solidFill>
                  <a:srgbClr val="9C6114"/>
                </a:solidFill>
              </a:rPr>
              <a:t>MERCY LARD, Aleksandra Dabkowska</a:t>
            </a:r>
          </a:p>
        </p:txBody>
      </p:sp>
      <p:sp>
        <p:nvSpPr>
          <p:cNvPr id="186" name="Shape 186"/>
          <p:cNvSpPr>
            <a:spLocks noGrp="1"/>
          </p:cNvSpPr>
          <p:nvPr>
            <p:ph type="title"/>
          </p:nvPr>
        </p:nvSpPr>
        <p:spPr>
          <a:prstGeom prst="rect">
            <a:avLst/>
          </a:prstGeom>
        </p:spPr>
        <p:txBody>
          <a:bodyPr/>
          <a:lstStyle/>
          <a:p>
            <a:pPr lvl="0">
              <a:lnSpc>
                <a:spcPct val="90000"/>
              </a:lnSpc>
              <a:defRPr sz="1800">
                <a:solidFill>
                  <a:srgbClr val="000000"/>
                </a:solidFill>
              </a:defRPr>
            </a:pPr>
            <a:r>
              <a:rPr sz="3200">
                <a:solidFill>
                  <a:srgbClr val="9C6114"/>
                </a:solidFill>
              </a:rPr>
              <a:t>Nanowire biosensors </a:t>
            </a:r>
            <a:br>
              <a:rPr sz="3200">
                <a:solidFill>
                  <a:srgbClr val="9C6114"/>
                </a:solidFill>
              </a:rPr>
            </a:br>
            <a:r>
              <a:rPr sz="3200">
                <a:solidFill>
                  <a:srgbClr val="9C6114"/>
                </a:solidFill>
              </a:rPr>
              <a:t>based on light-guiding</a:t>
            </a:r>
          </a:p>
        </p:txBody>
      </p:sp>
      <p:sp>
        <p:nvSpPr>
          <p:cNvPr id="187" name="Shape 187"/>
          <p:cNvSpPr/>
          <p:nvPr/>
        </p:nvSpPr>
        <p:spPr>
          <a:xfrm>
            <a:off x="2937514" y="3120800"/>
            <a:ext cx="5734179" cy="247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904875">
              <a:spcBef>
                <a:spcPts val="1000"/>
              </a:spcBef>
              <a:defRPr sz="1400" b="0"/>
            </a:lvl1pPr>
          </a:lstStyle>
          <a:p>
            <a:pPr lvl="0">
              <a:defRPr sz="1800">
                <a:solidFill>
                  <a:srgbClr val="000000"/>
                </a:solidFill>
              </a:defRPr>
            </a:pPr>
            <a:r>
              <a:rPr sz="1400">
                <a:solidFill>
                  <a:srgbClr val="9C6114"/>
                </a:solidFill>
              </a:rPr>
              <a:t>NanoLund, Lund University, Sweden</a:t>
            </a:r>
          </a:p>
        </p:txBody>
      </p:sp>
      <p:sp>
        <p:nvSpPr>
          <p:cNvPr id="188" name="Shape 188"/>
          <p:cNvSpPr/>
          <p:nvPr/>
        </p:nvSpPr>
        <p:spPr>
          <a:xfrm>
            <a:off x="2937514" y="3419307"/>
            <a:ext cx="5734179" cy="247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904875">
              <a:spcBef>
                <a:spcPts val="1000"/>
              </a:spcBef>
              <a:defRPr sz="1400" cap="all"/>
            </a:lvl1pPr>
          </a:lstStyle>
          <a:p>
            <a:pPr lvl="0">
              <a:defRPr sz="1800" b="0" cap="none">
                <a:solidFill>
                  <a:srgbClr val="000000"/>
                </a:solidFill>
              </a:defRPr>
            </a:pPr>
            <a:r>
              <a:rPr sz="1400" b="1" cap="all">
                <a:solidFill>
                  <a:srgbClr val="9C6114"/>
                </a:solidFill>
              </a:rPr>
              <a:t>Alf månsson</a:t>
            </a:r>
          </a:p>
        </p:txBody>
      </p:sp>
      <p:sp>
        <p:nvSpPr>
          <p:cNvPr id="189" name="Shape 189"/>
          <p:cNvSpPr/>
          <p:nvPr/>
        </p:nvSpPr>
        <p:spPr>
          <a:xfrm>
            <a:off x="2937514" y="3641852"/>
            <a:ext cx="5734179" cy="247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904875">
              <a:spcBef>
                <a:spcPts val="1000"/>
              </a:spcBef>
              <a:defRPr sz="1400" b="0"/>
            </a:lvl1pPr>
          </a:lstStyle>
          <a:p>
            <a:pPr lvl="0">
              <a:defRPr sz="1800">
                <a:solidFill>
                  <a:srgbClr val="000000"/>
                </a:solidFill>
              </a:defRPr>
            </a:pPr>
            <a:r>
              <a:rPr sz="1400">
                <a:solidFill>
                  <a:srgbClr val="9C6114"/>
                </a:solidFill>
              </a:rPr>
              <a:t>Linnaeus University, Kalmar, Sweden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2715328" y="1516103"/>
            <a:ext cx="6178551" cy="2779684"/>
          </a:xfrm>
          <a:prstGeom prst="rect">
            <a:avLst/>
          </a:prstGeom>
          <a:solidFill>
            <a:srgbClr val="FFFFFF"/>
          </a:solidFill>
          <a:ln w="12700">
            <a:miter lim="400000"/>
          </a:ln>
        </p:spPr>
        <p:txBody>
          <a:bodyPr lIns="0" tIns="0" rIns="0" bIns="0"/>
          <a:lstStyle/>
          <a:p>
            <a:pPr lvl="0" defTabSz="904875"/>
            <a:endParaRPr/>
          </a:p>
        </p:txBody>
      </p:sp>
      <p:sp>
        <p:nvSpPr>
          <p:cNvPr id="192" name="Shape 192"/>
          <p:cNvSpPr/>
          <p:nvPr/>
        </p:nvSpPr>
        <p:spPr>
          <a:xfrm>
            <a:off x="2959100" y="2768605"/>
            <a:ext cx="5803900"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sp>
        <p:nvSpPr>
          <p:cNvPr id="193" name="Shape 193"/>
          <p:cNvSpPr>
            <a:spLocks noGrp="1"/>
          </p:cNvSpPr>
          <p:nvPr>
            <p:ph type="body" idx="1"/>
          </p:nvPr>
        </p:nvSpPr>
        <p:spPr>
          <a:xfrm>
            <a:off x="2937514" y="2868324"/>
            <a:ext cx="5734179" cy="520888"/>
          </a:xfrm>
          <a:prstGeom prst="rect">
            <a:avLst/>
          </a:prstGeom>
        </p:spPr>
        <p:txBody>
          <a:bodyPr/>
          <a:lstStyle/>
          <a:p>
            <a:pPr lvl="0">
              <a:defRPr sz="1800" b="0" cap="none">
                <a:solidFill>
                  <a:srgbClr val="000000"/>
                </a:solidFill>
              </a:defRPr>
            </a:pPr>
            <a:r>
              <a:rPr sz="1400" b="1" cap="all">
                <a:solidFill>
                  <a:srgbClr val="9C6114"/>
                </a:solidFill>
              </a:rPr>
              <a:t>Jesper Wallentin, Nicklas Anttu, Knut Deppert, Lars samuelson, Maria huffman, Frank Dimroth</a:t>
            </a:r>
          </a:p>
        </p:txBody>
      </p:sp>
      <p:sp>
        <p:nvSpPr>
          <p:cNvPr id="194" name="Shape 194"/>
          <p:cNvSpPr>
            <a:spLocks noGrp="1"/>
          </p:cNvSpPr>
          <p:nvPr>
            <p:ph type="title"/>
          </p:nvPr>
        </p:nvSpPr>
        <p:spPr>
          <a:prstGeom prst="rect">
            <a:avLst/>
          </a:prstGeom>
        </p:spPr>
        <p:txBody>
          <a:bodyPr/>
          <a:lstStyle>
            <a:lvl1pPr>
              <a:lnSpc>
                <a:spcPct val="90000"/>
              </a:lnSpc>
            </a:lvl1pPr>
          </a:lstStyle>
          <a:p>
            <a:pPr lvl="0">
              <a:defRPr sz="1800">
                <a:solidFill>
                  <a:srgbClr val="000000"/>
                </a:solidFill>
              </a:defRPr>
            </a:pPr>
            <a:r>
              <a:rPr sz="3200">
                <a:solidFill>
                  <a:srgbClr val="9C6114"/>
                </a:solidFill>
              </a:rPr>
              <a:t>InP Nanowire Array Solar Cells with 13.8% Efficiency</a:t>
            </a:r>
          </a:p>
        </p:txBody>
      </p:sp>
      <p:sp>
        <p:nvSpPr>
          <p:cNvPr id="195" name="Shape 195"/>
          <p:cNvSpPr/>
          <p:nvPr/>
        </p:nvSpPr>
        <p:spPr>
          <a:xfrm>
            <a:off x="2937514" y="3374800"/>
            <a:ext cx="5734179" cy="143113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04875">
              <a:spcBef>
                <a:spcPts val="400"/>
              </a:spcBef>
              <a:defRPr b="0">
                <a:solidFill>
                  <a:srgbClr val="000000"/>
                </a:solidFill>
              </a:defRPr>
            </a:pPr>
            <a:r>
              <a:rPr sz="1400">
                <a:solidFill>
                  <a:srgbClr val="9C6114"/>
                </a:solidFill>
              </a:rPr>
              <a:t>NanoLund, Lund University, Sweden</a:t>
            </a:r>
          </a:p>
          <a:p>
            <a:pPr lvl="0" defTabSz="904875">
              <a:spcBef>
                <a:spcPts val="400"/>
              </a:spcBef>
              <a:defRPr b="0">
                <a:solidFill>
                  <a:srgbClr val="000000"/>
                </a:solidFill>
              </a:defRPr>
            </a:pPr>
            <a:r>
              <a:rPr sz="1400">
                <a:solidFill>
                  <a:srgbClr val="9C6114"/>
                </a:solidFill>
              </a:rPr>
              <a:t>SolVoltaics AB, Lund, Sweden</a:t>
            </a:r>
          </a:p>
          <a:p>
            <a:pPr lvl="0" defTabSz="904875">
              <a:spcBef>
                <a:spcPts val="400"/>
              </a:spcBef>
              <a:defRPr b="0">
                <a:solidFill>
                  <a:srgbClr val="000000"/>
                </a:solidFill>
              </a:defRPr>
            </a:pPr>
            <a:r>
              <a:rPr sz="1400">
                <a:solidFill>
                  <a:srgbClr val="9C6114"/>
                </a:solidFill>
              </a:rPr>
              <a:t>Fraunhofer ISE, Freiburg, Germany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2655888" y="1516103"/>
            <a:ext cx="6178551" cy="2236428"/>
          </a:xfrm>
          <a:prstGeom prst="rect">
            <a:avLst/>
          </a:prstGeom>
          <a:solidFill>
            <a:srgbClr val="FFFFFF"/>
          </a:solidFill>
          <a:ln w="12700">
            <a:miter lim="400000"/>
          </a:ln>
        </p:spPr>
        <p:txBody>
          <a:bodyPr lIns="0" tIns="0" rIns="0" bIns="0"/>
          <a:lstStyle/>
          <a:p>
            <a:pPr lvl="0" defTabSz="904875"/>
            <a:endParaRPr/>
          </a:p>
        </p:txBody>
      </p:sp>
      <p:sp>
        <p:nvSpPr>
          <p:cNvPr id="198" name="Shape 198"/>
          <p:cNvSpPr/>
          <p:nvPr/>
        </p:nvSpPr>
        <p:spPr>
          <a:xfrm>
            <a:off x="2959100" y="2882905"/>
            <a:ext cx="5803900" cy="1"/>
          </a:xfrm>
          <a:prstGeom prst="line">
            <a:avLst/>
          </a:prstGeom>
          <a:solidFill>
            <a:srgbClr val="4F81BD"/>
          </a:solidFill>
          <a:ln>
            <a:solidFill>
              <a:srgbClr val="9C6114"/>
            </a:solidFill>
            <a:round/>
          </a:ln>
        </p:spPr>
        <p:txBody>
          <a:bodyPr lIns="0" tIns="0" rIns="0" bIns="0"/>
          <a:lstStyle/>
          <a:p>
            <a:pPr lvl="0" defTabSz="457200">
              <a:defRPr sz="1200" b="0">
                <a:solidFill>
                  <a:srgbClr val="000000"/>
                </a:solidFill>
                <a:latin typeface="+mj-lt"/>
                <a:ea typeface="+mj-ea"/>
                <a:cs typeface="+mj-cs"/>
                <a:sym typeface="Helvetica"/>
              </a:defRPr>
            </a:pPr>
            <a:endParaRPr/>
          </a:p>
        </p:txBody>
      </p:sp>
      <p:sp>
        <p:nvSpPr>
          <p:cNvPr id="199" name="Shape 199"/>
          <p:cNvSpPr>
            <a:spLocks noGrp="1"/>
          </p:cNvSpPr>
          <p:nvPr>
            <p:ph type="title"/>
          </p:nvPr>
        </p:nvSpPr>
        <p:spPr>
          <a:prstGeom prst="rect">
            <a:avLst/>
          </a:prstGeom>
        </p:spPr>
        <p:txBody>
          <a:bodyPr/>
          <a:lstStyle>
            <a:lvl1pPr>
              <a:lnSpc>
                <a:spcPct val="90000"/>
              </a:lnSpc>
            </a:lvl1pPr>
          </a:lstStyle>
          <a:p>
            <a:pPr lvl="0">
              <a:defRPr sz="1800">
                <a:solidFill>
                  <a:srgbClr val="000000"/>
                </a:solidFill>
              </a:defRPr>
            </a:pPr>
            <a:r>
              <a:rPr sz="3200">
                <a:solidFill>
                  <a:srgbClr val="9C6114"/>
                </a:solidFill>
              </a:rPr>
              <a:t>InP Nanowire Array Solar Cells with 13.8% Efficiency</a:t>
            </a:r>
          </a:p>
        </p:txBody>
      </p:sp>
      <p:sp>
        <p:nvSpPr>
          <p:cNvPr id="200" name="Shape 200"/>
          <p:cNvSpPr>
            <a:spLocks noGrp="1"/>
          </p:cNvSpPr>
          <p:nvPr>
            <p:ph type="body" idx="1"/>
          </p:nvPr>
        </p:nvSpPr>
        <p:spPr>
          <a:xfrm>
            <a:off x="2937514" y="2995324"/>
            <a:ext cx="5734179" cy="222587"/>
          </a:xfrm>
          <a:prstGeom prst="rect">
            <a:avLst/>
          </a:prstGeom>
        </p:spPr>
        <p:txBody>
          <a:bodyPr/>
          <a:lstStyle/>
          <a:p>
            <a:pPr lvl="0">
              <a:defRPr sz="1800" b="0" cap="none">
                <a:solidFill>
                  <a:srgbClr val="000000"/>
                </a:solidFill>
              </a:defRPr>
            </a:pPr>
            <a:r>
              <a:rPr sz="1400" b="1" cap="all">
                <a:solidFill>
                  <a:srgbClr val="9C6114"/>
                </a:solidFill>
              </a:rPr>
              <a:t>Magnus Borgström</a:t>
            </a:r>
          </a:p>
        </p:txBody>
      </p:sp>
      <p:sp>
        <p:nvSpPr>
          <p:cNvPr id="201" name="Shape 201"/>
          <p:cNvSpPr/>
          <p:nvPr/>
        </p:nvSpPr>
        <p:spPr>
          <a:xfrm>
            <a:off x="2937514" y="3260500"/>
            <a:ext cx="5734179" cy="540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904875">
              <a:spcBef>
                <a:spcPts val="1000"/>
              </a:spcBef>
              <a:defRPr sz="1500" b="0"/>
            </a:lvl1pPr>
          </a:lstStyle>
          <a:p>
            <a:pPr lvl="0">
              <a:defRPr sz="1800">
                <a:solidFill>
                  <a:srgbClr val="000000"/>
                </a:solidFill>
              </a:defRPr>
            </a:pPr>
            <a:r>
              <a:rPr sz="1500">
                <a:solidFill>
                  <a:srgbClr val="9C6114"/>
                </a:solidFill>
              </a:rPr>
              <a:t>NanoLund and Solid State Physics, Lund University, Sweden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bild_nano.jpg"/>
          <p:cNvPicPr/>
          <p:nvPr/>
        </p:nvPicPr>
        <p:blipFill>
          <a:blip r:embed="rId2">
            <a:extLst/>
          </a:blip>
          <a:stretch>
            <a:fillRect/>
          </a:stretch>
        </p:blipFill>
        <p:spPr>
          <a:xfrm>
            <a:off x="5019492" y="1688973"/>
            <a:ext cx="3247947" cy="3247948"/>
          </a:xfrm>
          <a:prstGeom prst="rect">
            <a:avLst/>
          </a:prstGeom>
          <a:ln w="12700">
            <a:miter lim="400000"/>
          </a:ln>
        </p:spPr>
      </p:pic>
      <p:sp>
        <p:nvSpPr>
          <p:cNvPr id="204" name="Shape 204"/>
          <p:cNvSpPr>
            <a:spLocks noGrp="1"/>
          </p:cNvSpPr>
          <p:nvPr>
            <p:ph type="body" idx="1"/>
          </p:nvPr>
        </p:nvSpPr>
        <p:spPr>
          <a:xfrm>
            <a:off x="740244" y="1666307"/>
            <a:ext cx="4065569" cy="4672333"/>
          </a:xfrm>
          <a:prstGeom prst="rect">
            <a:avLst/>
          </a:prstGeom>
        </p:spPr>
        <p:txBody>
          <a:bodyPr/>
          <a:lstStyle/>
          <a:p>
            <a:pPr lvl="0">
              <a:defRPr sz="1800"/>
            </a:pPr>
            <a:r>
              <a:rPr sz="2000"/>
              <a:t>Donec non risus id ligula feugiat placerat. Donec eu auctor sapien, et consequat nunc. Nulla nulla leo, posuere quis massa at, tincidunt tempus sem. Nam sit amet nulla posuere, porta lorem eu, fermentum magna. Nunc laoreet dictum elit, sit amet ultrices turpis volutpat et.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719463" y="-114300"/>
            <a:ext cx="7605109" cy="1423597"/>
          </a:xfrm>
          <a:prstGeom prst="rect">
            <a:avLst/>
          </a:prstGeom>
        </p:spPr>
        <p:txBody>
          <a:bodyPr/>
          <a:lstStyle/>
          <a:p>
            <a:pPr lvl="0">
              <a:defRPr sz="1800">
                <a:solidFill>
                  <a:srgbClr val="000000"/>
                </a:solidFill>
              </a:defRPr>
            </a:pPr>
            <a:r>
              <a:rPr sz="3600">
                <a:solidFill>
                  <a:srgbClr val="9C6114"/>
                </a:solidFill>
              </a:rPr>
              <a:t>Lorem ipsum dolor sit amet</a:t>
            </a:r>
          </a:p>
        </p:txBody>
      </p:sp>
      <p:sp>
        <p:nvSpPr>
          <p:cNvPr id="207" name="Shape 207"/>
          <p:cNvSpPr>
            <a:spLocks noGrp="1"/>
          </p:cNvSpPr>
          <p:nvPr>
            <p:ph type="body" idx="1"/>
          </p:nvPr>
        </p:nvSpPr>
        <p:spPr>
          <a:xfrm>
            <a:off x="728297" y="1848669"/>
            <a:ext cx="7587441" cy="4983932"/>
          </a:xfrm>
          <a:prstGeom prst="rect">
            <a:avLst/>
          </a:prstGeom>
        </p:spPr>
        <p:txBody>
          <a:bodyPr/>
          <a:lstStyle/>
          <a:p>
            <a:pPr marL="0" lvl="0" indent="0">
              <a:buClrTx/>
              <a:buSzTx/>
              <a:buFontTx/>
              <a:buNone/>
              <a:defRPr sz="1800"/>
            </a:pPr>
            <a:r>
              <a:rPr sz="2000"/>
              <a:t>Donec non risus id ligula feugiat placerat. Donec eu auctor sapien, et consequat nunc. Nulla nulla leo, posuere quis massa at, tincidunt tempus sem. Nam sit amet nulla posuere, porta lorem eu, fermentum magna. Nunc laoreet dictum elit, sit amet ultrices turpis volutpat et.</a:t>
            </a:r>
          </a:p>
          <a:p>
            <a:pPr marL="0" lvl="0" indent="0">
              <a:buClrTx/>
              <a:buSzTx/>
              <a:buFontTx/>
              <a:buNone/>
              <a:defRPr sz="1800"/>
            </a:pPr>
            <a:r>
              <a:rPr sz="2000"/>
              <a:t>Ut mi elit, condimentum ut elementum eu, rhoncus eget magna. Lorem ipsum dolor sit amet, consectetur adipiscing elit. Cras sollicitudin vestibulum ipsum quis fringilla.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718645" y="-114300"/>
            <a:ext cx="7605110" cy="1423597"/>
          </a:xfrm>
          <a:prstGeom prst="rect">
            <a:avLst/>
          </a:prstGeom>
        </p:spPr>
        <p:txBody>
          <a:bodyPr lIns="0" tIns="0" rIns="0" bIns="0"/>
          <a:lstStyle/>
          <a:p>
            <a:pPr lvl="0">
              <a:defRPr sz="1800">
                <a:solidFill>
                  <a:srgbClr val="000000"/>
                </a:solidFill>
              </a:defRPr>
            </a:pPr>
            <a:r>
              <a:rPr sz="3600">
                <a:solidFill>
                  <a:srgbClr val="9C6114"/>
                </a:solidFill>
              </a:rPr>
              <a:t>Lorem ipsum dolor sit amet</a:t>
            </a:r>
          </a:p>
        </p:txBody>
      </p:sp>
      <p:sp>
        <p:nvSpPr>
          <p:cNvPr id="210" name="Shape 210"/>
          <p:cNvSpPr>
            <a:spLocks noGrp="1"/>
          </p:cNvSpPr>
          <p:nvPr>
            <p:ph type="body" idx="1"/>
          </p:nvPr>
        </p:nvSpPr>
        <p:spPr>
          <a:xfrm>
            <a:off x="2824233" y="1848669"/>
            <a:ext cx="5415305" cy="3787781"/>
          </a:xfrm>
          <a:prstGeom prst="rect">
            <a:avLst/>
          </a:prstGeom>
        </p:spPr>
        <p:txBody>
          <a:bodyPr/>
          <a:lstStyle/>
          <a:p>
            <a:pPr marL="0" lvl="0" indent="0">
              <a:buClrTx/>
              <a:buSzTx/>
              <a:buFontTx/>
              <a:buNone/>
              <a:defRPr sz="1800"/>
            </a:pPr>
            <a:r>
              <a:rPr sz="2000"/>
              <a:t>Donec non risus id ligula feugiat placerat. Donec eu auctor sapien, et consequat nunc. Nulla nulla leo, posuere quis massa at, tincidunt tempus sem. Nam sit amet nulla posuere, porta lorem eu, fermentum magna. Nunc laoreet dictum elit, sit amet ultrices turpis volutpat et.</a:t>
            </a:r>
          </a:p>
          <a:p>
            <a:pPr marL="0" lvl="0" indent="0">
              <a:buClrTx/>
              <a:buSzTx/>
              <a:buFontTx/>
              <a:buNone/>
              <a:defRPr sz="1800"/>
            </a:pPr>
            <a:r>
              <a:rPr sz="2000"/>
              <a:t>Ut mi elit, condimentum ut elementum eu, rhoncus eget magna.</a:t>
            </a:r>
          </a:p>
        </p:txBody>
      </p:sp>
      <p:pic>
        <p:nvPicPr>
          <p:cNvPr id="211" name="pasted-image.pdf"/>
          <p:cNvPicPr/>
          <p:nvPr/>
        </p:nvPicPr>
        <p:blipFill>
          <a:blip r:embed="rId2">
            <a:extLst/>
          </a:blip>
          <a:stretch>
            <a:fillRect/>
          </a:stretch>
        </p:blipFill>
        <p:spPr>
          <a:xfrm>
            <a:off x="557917" y="1861784"/>
            <a:ext cx="1842096" cy="376155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FFFFFF"/>
      </a:dk1>
      <a:lt1>
        <a:srgbClr val="9C6114"/>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Book"/>
        <a:ea typeface="Avenir Book"/>
        <a:cs typeface="Avenir Book"/>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9C611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9C611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Book"/>
        <a:ea typeface="Avenir Book"/>
        <a:cs typeface="Avenir Book"/>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9C611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9C611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343</Words>
  <Application>Microsoft Office PowerPoint</Application>
  <PresentationFormat>Custom</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vt:lpstr>
      <vt:lpstr>PowerPoint Presentation</vt:lpstr>
      <vt:lpstr>Light-Guiding in Nanowires</vt:lpstr>
      <vt:lpstr>Nanowires for Energy: Solar Cells, Thermoelectricity and LEDs</vt:lpstr>
      <vt:lpstr>Nanowire biosensors  based on light-guiding</vt:lpstr>
      <vt:lpstr>InP Nanowire Array Solar Cells with 13.8% Efficiency</vt:lpstr>
      <vt:lpstr>InP Nanowire Array Solar Cells with 13.8% Efficiency</vt:lpstr>
      <vt:lpstr>PowerPoint Presentation</vt:lpstr>
      <vt:lpstr>Lorem ipsum dolor sit amet</vt:lpstr>
      <vt:lpstr>Lorem ipsum dolor sit amet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Line Lundfald</dc:creator>
  <cp:lastModifiedBy>Line Lundfald</cp:lastModifiedBy>
  <cp:revision>1</cp:revision>
  <dcterms:modified xsi:type="dcterms:W3CDTF">2015-10-23T15:19:54Z</dcterms:modified>
</cp:coreProperties>
</file>